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99" r:id="rId2"/>
    <p:sldId id="303" r:id="rId3"/>
    <p:sldId id="307" r:id="rId4"/>
    <p:sldId id="306" r:id="rId5"/>
    <p:sldId id="300" r:id="rId6"/>
    <p:sldId id="302" r:id="rId7"/>
    <p:sldId id="301" r:id="rId8"/>
    <p:sldId id="304" r:id="rId9"/>
    <p:sldId id="305" r:id="rId10"/>
    <p:sldId id="269" r:id="rId11"/>
    <p:sldId id="316" r:id="rId12"/>
    <p:sldId id="261" r:id="rId13"/>
    <p:sldId id="311" r:id="rId14"/>
    <p:sldId id="313" r:id="rId15"/>
    <p:sldId id="314" r:id="rId16"/>
    <p:sldId id="318" r:id="rId17"/>
    <p:sldId id="310" r:id="rId18"/>
    <p:sldId id="262" r:id="rId19"/>
    <p:sldId id="263" r:id="rId20"/>
    <p:sldId id="266" r:id="rId21"/>
    <p:sldId id="267" r:id="rId22"/>
    <p:sldId id="272" r:id="rId23"/>
    <p:sldId id="273" r:id="rId24"/>
    <p:sldId id="274" r:id="rId25"/>
    <p:sldId id="275" r:id="rId26"/>
    <p:sldId id="276" r:id="rId27"/>
    <p:sldId id="268" r:id="rId28"/>
    <p:sldId id="309" r:id="rId29"/>
    <p:sldId id="308" r:id="rId30"/>
    <p:sldId id="31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2713"/>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69"/>
    <p:restoredTop sz="91720"/>
  </p:normalViewPr>
  <p:slideViewPr>
    <p:cSldViewPr snapToGrid="0" snapToObjects="1">
      <p:cViewPr varScale="1">
        <p:scale>
          <a:sx n="98" d="100"/>
          <a:sy n="98" d="100"/>
        </p:scale>
        <p:origin x="192" y="20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AEF37-C73D-DB4A-8A16-8D5D7B35AA80}" type="datetimeFigureOut">
              <a:rPr lang="en-US" smtClean="0"/>
              <a:t>9/28/2020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33C1E9-705D-534C-BAB3-555E7CC95B81}" type="slidenum">
              <a:rPr lang="en-US" smtClean="0"/>
              <a:t>‹#›</a:t>
            </a:fld>
            <a:endParaRPr lang="en-US"/>
          </a:p>
        </p:txBody>
      </p:sp>
    </p:spTree>
    <p:extLst>
      <p:ext uri="{BB962C8B-B14F-4D97-AF65-F5344CB8AC3E}">
        <p14:creationId xmlns:p14="http://schemas.microsoft.com/office/powerpoint/2010/main" val="1013722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33C1E9-705D-534C-BAB3-555E7CC95B81}" type="slidenum">
              <a:rPr lang="en-US" smtClean="0"/>
              <a:t>6</a:t>
            </a:fld>
            <a:endParaRPr lang="en-US"/>
          </a:p>
        </p:txBody>
      </p:sp>
    </p:spTree>
    <p:extLst>
      <p:ext uri="{BB962C8B-B14F-4D97-AF65-F5344CB8AC3E}">
        <p14:creationId xmlns:p14="http://schemas.microsoft.com/office/powerpoint/2010/main" val="4014417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Calling all girls interested in playing volleyball or basketball.  Both teams are Coached by MR. and Mrs. Wheatley.  The motto of our teams is together.  No matter what happens we do it together.  Being a part of a team provides so much support and lifetime friends.  </a:t>
            </a:r>
          </a:p>
          <a:p>
            <a:endParaRPr lang="en-US" dirty="0"/>
          </a:p>
        </p:txBody>
      </p:sp>
      <p:sp>
        <p:nvSpPr>
          <p:cNvPr id="4" name="Slide Number Placeholder 3"/>
          <p:cNvSpPr>
            <a:spLocks noGrp="1"/>
          </p:cNvSpPr>
          <p:nvPr>
            <p:ph type="sldNum" sz="quarter" idx="5"/>
          </p:nvPr>
        </p:nvSpPr>
        <p:spPr/>
        <p:txBody>
          <a:bodyPr/>
          <a:lstStyle/>
          <a:p>
            <a:fld id="{A4168901-BFB2-C840-9251-EA9444C1F7AC}" type="slidenum">
              <a:rPr lang="en-US" smtClean="0"/>
              <a:t>24</a:t>
            </a:fld>
            <a:endParaRPr lang="en-US"/>
          </a:p>
        </p:txBody>
      </p:sp>
    </p:spTree>
    <p:extLst>
      <p:ext uri="{BB962C8B-B14F-4D97-AF65-F5344CB8AC3E}">
        <p14:creationId xmlns:p14="http://schemas.microsoft.com/office/powerpoint/2010/main" val="979237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couple of action shots and sports team pictures. </a:t>
            </a:r>
            <a:r>
              <a:rPr lang="en-US" sz="1200" kern="1200" dirty="0">
                <a:solidFill>
                  <a:schemeClr val="tx1"/>
                </a:solidFill>
                <a:effectLst/>
                <a:latin typeface="+mn-lt"/>
                <a:ea typeface="+mn-ea"/>
                <a:cs typeface="+mn-cs"/>
              </a:rPr>
              <a:t>encourage each and every one of you to join some type of school activity.  This will help the transition and making friends so much easier. </a:t>
            </a:r>
            <a:endParaRPr lang="en-US" dirty="0"/>
          </a:p>
        </p:txBody>
      </p:sp>
      <p:sp>
        <p:nvSpPr>
          <p:cNvPr id="4" name="Slide Number Placeholder 3"/>
          <p:cNvSpPr>
            <a:spLocks noGrp="1"/>
          </p:cNvSpPr>
          <p:nvPr>
            <p:ph type="sldNum" sz="quarter" idx="5"/>
          </p:nvPr>
        </p:nvSpPr>
        <p:spPr/>
        <p:txBody>
          <a:bodyPr/>
          <a:lstStyle/>
          <a:p>
            <a:fld id="{A4168901-BFB2-C840-9251-EA9444C1F7AC}" type="slidenum">
              <a:rPr lang="en-US" smtClean="0"/>
              <a:t>25</a:t>
            </a:fld>
            <a:endParaRPr lang="en-US"/>
          </a:p>
        </p:txBody>
      </p:sp>
    </p:spTree>
    <p:extLst>
      <p:ext uri="{BB962C8B-B14F-4D97-AF65-F5344CB8AC3E}">
        <p14:creationId xmlns:p14="http://schemas.microsoft.com/office/powerpoint/2010/main" val="2478418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DD540-B2F5-0743-B1CF-E88F883BB7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7C75CB-72CD-C94C-99DD-15982F89C5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15384D-B469-4B4C-8C0A-26685627CA74}"/>
              </a:ext>
            </a:extLst>
          </p:cNvPr>
          <p:cNvSpPr>
            <a:spLocks noGrp="1"/>
          </p:cNvSpPr>
          <p:nvPr>
            <p:ph type="dt" sz="half" idx="10"/>
          </p:nvPr>
        </p:nvSpPr>
        <p:spPr/>
        <p:txBody>
          <a:bodyPr/>
          <a:lstStyle/>
          <a:p>
            <a:fld id="{6BBDB7A7-AD6B-9941-9434-2A19B77D3083}" type="datetimeFigureOut">
              <a:rPr lang="en-US" smtClean="0"/>
              <a:t>9/28/2020</a:t>
            </a:fld>
            <a:endParaRPr lang="en-US"/>
          </a:p>
        </p:txBody>
      </p:sp>
      <p:sp>
        <p:nvSpPr>
          <p:cNvPr id="5" name="Footer Placeholder 4">
            <a:extLst>
              <a:ext uri="{FF2B5EF4-FFF2-40B4-BE49-F238E27FC236}">
                <a16:creationId xmlns:a16="http://schemas.microsoft.com/office/drawing/2014/main" id="{18352740-4340-E942-9043-78382C56DC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072B5-0F8B-F54D-B18C-BB833488DBDE}"/>
              </a:ext>
            </a:extLst>
          </p:cNvPr>
          <p:cNvSpPr>
            <a:spLocks noGrp="1"/>
          </p:cNvSpPr>
          <p:nvPr>
            <p:ph type="sldNum" sz="quarter" idx="12"/>
          </p:nvPr>
        </p:nvSpPr>
        <p:spPr/>
        <p:txBody>
          <a:bodyPr/>
          <a:lstStyle/>
          <a:p>
            <a:fld id="{D0243B93-46D5-9A41-A189-8DEEA94E0828}" type="slidenum">
              <a:rPr lang="en-US" smtClean="0"/>
              <a:t>‹#›</a:t>
            </a:fld>
            <a:endParaRPr lang="en-US"/>
          </a:p>
        </p:txBody>
      </p:sp>
    </p:spTree>
    <p:extLst>
      <p:ext uri="{BB962C8B-B14F-4D97-AF65-F5344CB8AC3E}">
        <p14:creationId xmlns:p14="http://schemas.microsoft.com/office/powerpoint/2010/main" val="167491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87183-ABD5-AA46-AD58-6B10C6CFE0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A540B9-E081-5442-8BC1-ECA2A4629C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6FB2F6-D547-ED41-B828-34BC23439B72}"/>
              </a:ext>
            </a:extLst>
          </p:cNvPr>
          <p:cNvSpPr>
            <a:spLocks noGrp="1"/>
          </p:cNvSpPr>
          <p:nvPr>
            <p:ph type="dt" sz="half" idx="10"/>
          </p:nvPr>
        </p:nvSpPr>
        <p:spPr/>
        <p:txBody>
          <a:bodyPr/>
          <a:lstStyle/>
          <a:p>
            <a:fld id="{6BBDB7A7-AD6B-9941-9434-2A19B77D3083}" type="datetimeFigureOut">
              <a:rPr lang="en-US" smtClean="0"/>
              <a:t>9/28/2020</a:t>
            </a:fld>
            <a:endParaRPr lang="en-US"/>
          </a:p>
        </p:txBody>
      </p:sp>
      <p:sp>
        <p:nvSpPr>
          <p:cNvPr id="5" name="Footer Placeholder 4">
            <a:extLst>
              <a:ext uri="{FF2B5EF4-FFF2-40B4-BE49-F238E27FC236}">
                <a16:creationId xmlns:a16="http://schemas.microsoft.com/office/drawing/2014/main" id="{8E2CE4CE-87A2-404A-97BD-C64AA79F77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FC0599-1130-1B4E-A166-47007F38C3B5}"/>
              </a:ext>
            </a:extLst>
          </p:cNvPr>
          <p:cNvSpPr>
            <a:spLocks noGrp="1"/>
          </p:cNvSpPr>
          <p:nvPr>
            <p:ph type="sldNum" sz="quarter" idx="12"/>
          </p:nvPr>
        </p:nvSpPr>
        <p:spPr/>
        <p:txBody>
          <a:bodyPr/>
          <a:lstStyle/>
          <a:p>
            <a:fld id="{D0243B93-46D5-9A41-A189-8DEEA94E0828}" type="slidenum">
              <a:rPr lang="en-US" smtClean="0"/>
              <a:t>‹#›</a:t>
            </a:fld>
            <a:endParaRPr lang="en-US"/>
          </a:p>
        </p:txBody>
      </p:sp>
    </p:spTree>
    <p:extLst>
      <p:ext uri="{BB962C8B-B14F-4D97-AF65-F5344CB8AC3E}">
        <p14:creationId xmlns:p14="http://schemas.microsoft.com/office/powerpoint/2010/main" val="1675049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4A9A1C-C176-504F-A937-5607D67A80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B7F4DA-D02F-6043-B339-9E7B70C3A1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2BED9-66E2-3343-8DB7-396E0455F4BF}"/>
              </a:ext>
            </a:extLst>
          </p:cNvPr>
          <p:cNvSpPr>
            <a:spLocks noGrp="1"/>
          </p:cNvSpPr>
          <p:nvPr>
            <p:ph type="dt" sz="half" idx="10"/>
          </p:nvPr>
        </p:nvSpPr>
        <p:spPr/>
        <p:txBody>
          <a:bodyPr/>
          <a:lstStyle/>
          <a:p>
            <a:fld id="{6BBDB7A7-AD6B-9941-9434-2A19B77D3083}" type="datetimeFigureOut">
              <a:rPr lang="en-US" smtClean="0"/>
              <a:t>9/28/2020</a:t>
            </a:fld>
            <a:endParaRPr lang="en-US"/>
          </a:p>
        </p:txBody>
      </p:sp>
      <p:sp>
        <p:nvSpPr>
          <p:cNvPr id="5" name="Footer Placeholder 4">
            <a:extLst>
              <a:ext uri="{FF2B5EF4-FFF2-40B4-BE49-F238E27FC236}">
                <a16:creationId xmlns:a16="http://schemas.microsoft.com/office/drawing/2014/main" id="{0266F62B-B6EF-8240-864C-1F744F1E61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ACA600-B9B6-544D-AEF3-9603F8803215}"/>
              </a:ext>
            </a:extLst>
          </p:cNvPr>
          <p:cNvSpPr>
            <a:spLocks noGrp="1"/>
          </p:cNvSpPr>
          <p:nvPr>
            <p:ph type="sldNum" sz="quarter" idx="12"/>
          </p:nvPr>
        </p:nvSpPr>
        <p:spPr/>
        <p:txBody>
          <a:bodyPr/>
          <a:lstStyle/>
          <a:p>
            <a:fld id="{D0243B93-46D5-9A41-A189-8DEEA94E0828}" type="slidenum">
              <a:rPr lang="en-US" smtClean="0"/>
              <a:t>‹#›</a:t>
            </a:fld>
            <a:endParaRPr lang="en-US"/>
          </a:p>
        </p:txBody>
      </p:sp>
    </p:spTree>
    <p:extLst>
      <p:ext uri="{BB962C8B-B14F-4D97-AF65-F5344CB8AC3E}">
        <p14:creationId xmlns:p14="http://schemas.microsoft.com/office/powerpoint/2010/main" val="2790283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14384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68FBC-9E77-E34E-9882-B04AF2BD79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141BF0-972B-3645-8233-5650DE3A4B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EFFA85-E17B-DE4C-BD9B-A0479C5066C4}"/>
              </a:ext>
            </a:extLst>
          </p:cNvPr>
          <p:cNvSpPr>
            <a:spLocks noGrp="1"/>
          </p:cNvSpPr>
          <p:nvPr>
            <p:ph type="dt" sz="half" idx="10"/>
          </p:nvPr>
        </p:nvSpPr>
        <p:spPr/>
        <p:txBody>
          <a:bodyPr/>
          <a:lstStyle/>
          <a:p>
            <a:fld id="{6BBDB7A7-AD6B-9941-9434-2A19B77D3083}" type="datetimeFigureOut">
              <a:rPr lang="en-US" smtClean="0"/>
              <a:t>9/28/2020</a:t>
            </a:fld>
            <a:endParaRPr lang="en-US"/>
          </a:p>
        </p:txBody>
      </p:sp>
      <p:sp>
        <p:nvSpPr>
          <p:cNvPr id="5" name="Footer Placeholder 4">
            <a:extLst>
              <a:ext uri="{FF2B5EF4-FFF2-40B4-BE49-F238E27FC236}">
                <a16:creationId xmlns:a16="http://schemas.microsoft.com/office/drawing/2014/main" id="{905718BE-C020-D441-B44D-7406383773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573B01-850A-5D49-906C-820968902122}"/>
              </a:ext>
            </a:extLst>
          </p:cNvPr>
          <p:cNvSpPr>
            <a:spLocks noGrp="1"/>
          </p:cNvSpPr>
          <p:nvPr>
            <p:ph type="sldNum" sz="quarter" idx="12"/>
          </p:nvPr>
        </p:nvSpPr>
        <p:spPr/>
        <p:txBody>
          <a:bodyPr/>
          <a:lstStyle/>
          <a:p>
            <a:fld id="{D0243B93-46D5-9A41-A189-8DEEA94E0828}" type="slidenum">
              <a:rPr lang="en-US" smtClean="0"/>
              <a:t>‹#›</a:t>
            </a:fld>
            <a:endParaRPr lang="en-US"/>
          </a:p>
        </p:txBody>
      </p:sp>
    </p:spTree>
    <p:extLst>
      <p:ext uri="{BB962C8B-B14F-4D97-AF65-F5344CB8AC3E}">
        <p14:creationId xmlns:p14="http://schemas.microsoft.com/office/powerpoint/2010/main" val="2782460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CE134-3251-C941-87FF-6CA88BA96F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895E47-1408-F249-A59B-4941E6C401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8E247F-EF03-0C49-9176-E19A8AC35C6C}"/>
              </a:ext>
            </a:extLst>
          </p:cNvPr>
          <p:cNvSpPr>
            <a:spLocks noGrp="1"/>
          </p:cNvSpPr>
          <p:nvPr>
            <p:ph type="dt" sz="half" idx="10"/>
          </p:nvPr>
        </p:nvSpPr>
        <p:spPr/>
        <p:txBody>
          <a:bodyPr/>
          <a:lstStyle/>
          <a:p>
            <a:fld id="{6BBDB7A7-AD6B-9941-9434-2A19B77D3083}" type="datetimeFigureOut">
              <a:rPr lang="en-US" smtClean="0"/>
              <a:t>9/28/2020</a:t>
            </a:fld>
            <a:endParaRPr lang="en-US"/>
          </a:p>
        </p:txBody>
      </p:sp>
      <p:sp>
        <p:nvSpPr>
          <p:cNvPr id="5" name="Footer Placeholder 4">
            <a:extLst>
              <a:ext uri="{FF2B5EF4-FFF2-40B4-BE49-F238E27FC236}">
                <a16:creationId xmlns:a16="http://schemas.microsoft.com/office/drawing/2014/main" id="{DDE8D191-CC46-BE41-AC76-1646C1BDF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D6A1A7-A6BB-8E4A-A636-293B96B863F0}"/>
              </a:ext>
            </a:extLst>
          </p:cNvPr>
          <p:cNvSpPr>
            <a:spLocks noGrp="1"/>
          </p:cNvSpPr>
          <p:nvPr>
            <p:ph type="sldNum" sz="quarter" idx="12"/>
          </p:nvPr>
        </p:nvSpPr>
        <p:spPr/>
        <p:txBody>
          <a:bodyPr/>
          <a:lstStyle/>
          <a:p>
            <a:fld id="{D0243B93-46D5-9A41-A189-8DEEA94E0828}" type="slidenum">
              <a:rPr lang="en-US" smtClean="0"/>
              <a:t>‹#›</a:t>
            </a:fld>
            <a:endParaRPr lang="en-US"/>
          </a:p>
        </p:txBody>
      </p:sp>
    </p:spTree>
    <p:extLst>
      <p:ext uri="{BB962C8B-B14F-4D97-AF65-F5344CB8AC3E}">
        <p14:creationId xmlns:p14="http://schemas.microsoft.com/office/powerpoint/2010/main" val="402010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0EC81-1D86-5340-A6B4-900F6FEE24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5F70AF-2562-174E-B4A8-AC13B534E8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1643A3-F311-EE48-9925-2A0E48ED75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F7BC4B-535A-5D4B-9204-B93A14ECE7A3}"/>
              </a:ext>
            </a:extLst>
          </p:cNvPr>
          <p:cNvSpPr>
            <a:spLocks noGrp="1"/>
          </p:cNvSpPr>
          <p:nvPr>
            <p:ph type="dt" sz="half" idx="10"/>
          </p:nvPr>
        </p:nvSpPr>
        <p:spPr/>
        <p:txBody>
          <a:bodyPr/>
          <a:lstStyle/>
          <a:p>
            <a:fld id="{6BBDB7A7-AD6B-9941-9434-2A19B77D3083}" type="datetimeFigureOut">
              <a:rPr lang="en-US" smtClean="0"/>
              <a:t>9/28/2020</a:t>
            </a:fld>
            <a:endParaRPr lang="en-US"/>
          </a:p>
        </p:txBody>
      </p:sp>
      <p:sp>
        <p:nvSpPr>
          <p:cNvPr id="6" name="Footer Placeholder 5">
            <a:extLst>
              <a:ext uri="{FF2B5EF4-FFF2-40B4-BE49-F238E27FC236}">
                <a16:creationId xmlns:a16="http://schemas.microsoft.com/office/drawing/2014/main" id="{74ACFDB1-231C-F84A-AA13-2E10B8C049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00AF4B-FD8A-DD42-B911-CB268220873E}"/>
              </a:ext>
            </a:extLst>
          </p:cNvPr>
          <p:cNvSpPr>
            <a:spLocks noGrp="1"/>
          </p:cNvSpPr>
          <p:nvPr>
            <p:ph type="sldNum" sz="quarter" idx="12"/>
          </p:nvPr>
        </p:nvSpPr>
        <p:spPr/>
        <p:txBody>
          <a:bodyPr/>
          <a:lstStyle/>
          <a:p>
            <a:fld id="{D0243B93-46D5-9A41-A189-8DEEA94E0828}" type="slidenum">
              <a:rPr lang="en-US" smtClean="0"/>
              <a:t>‹#›</a:t>
            </a:fld>
            <a:endParaRPr lang="en-US"/>
          </a:p>
        </p:txBody>
      </p:sp>
    </p:spTree>
    <p:extLst>
      <p:ext uri="{BB962C8B-B14F-4D97-AF65-F5344CB8AC3E}">
        <p14:creationId xmlns:p14="http://schemas.microsoft.com/office/powerpoint/2010/main" val="1061612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176F1-BBF2-DE4A-AD12-43065AFD69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2CB8E6-4CCF-4142-B46C-8445C2F312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605D92-D72A-8442-A7FA-742B65D825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A0CAC3-91FD-BC4F-B421-FA3201E93E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B4A60E-8A1A-A941-ABDF-45EAB149C6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636D66-6569-A84F-A6C1-F99AAADC844F}"/>
              </a:ext>
            </a:extLst>
          </p:cNvPr>
          <p:cNvSpPr>
            <a:spLocks noGrp="1"/>
          </p:cNvSpPr>
          <p:nvPr>
            <p:ph type="dt" sz="half" idx="10"/>
          </p:nvPr>
        </p:nvSpPr>
        <p:spPr/>
        <p:txBody>
          <a:bodyPr/>
          <a:lstStyle/>
          <a:p>
            <a:fld id="{6BBDB7A7-AD6B-9941-9434-2A19B77D3083}" type="datetimeFigureOut">
              <a:rPr lang="en-US" smtClean="0"/>
              <a:t>9/28/2020</a:t>
            </a:fld>
            <a:endParaRPr lang="en-US"/>
          </a:p>
        </p:txBody>
      </p:sp>
      <p:sp>
        <p:nvSpPr>
          <p:cNvPr id="8" name="Footer Placeholder 7">
            <a:extLst>
              <a:ext uri="{FF2B5EF4-FFF2-40B4-BE49-F238E27FC236}">
                <a16:creationId xmlns:a16="http://schemas.microsoft.com/office/drawing/2014/main" id="{11DE4794-7265-FF47-B414-1A48B824A2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38CF32-686D-8C49-91B6-E515F559D0AF}"/>
              </a:ext>
            </a:extLst>
          </p:cNvPr>
          <p:cNvSpPr>
            <a:spLocks noGrp="1"/>
          </p:cNvSpPr>
          <p:nvPr>
            <p:ph type="sldNum" sz="quarter" idx="12"/>
          </p:nvPr>
        </p:nvSpPr>
        <p:spPr/>
        <p:txBody>
          <a:bodyPr/>
          <a:lstStyle/>
          <a:p>
            <a:fld id="{D0243B93-46D5-9A41-A189-8DEEA94E0828}" type="slidenum">
              <a:rPr lang="en-US" smtClean="0"/>
              <a:t>‹#›</a:t>
            </a:fld>
            <a:endParaRPr lang="en-US"/>
          </a:p>
        </p:txBody>
      </p:sp>
    </p:spTree>
    <p:extLst>
      <p:ext uri="{BB962C8B-B14F-4D97-AF65-F5344CB8AC3E}">
        <p14:creationId xmlns:p14="http://schemas.microsoft.com/office/powerpoint/2010/main" val="1027563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FAC0-1931-F44B-9AC5-F5E50B49CB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A0DB09-22C0-6C4F-85F4-7DB46886C263}"/>
              </a:ext>
            </a:extLst>
          </p:cNvPr>
          <p:cNvSpPr>
            <a:spLocks noGrp="1"/>
          </p:cNvSpPr>
          <p:nvPr>
            <p:ph type="dt" sz="half" idx="10"/>
          </p:nvPr>
        </p:nvSpPr>
        <p:spPr/>
        <p:txBody>
          <a:bodyPr/>
          <a:lstStyle/>
          <a:p>
            <a:fld id="{6BBDB7A7-AD6B-9941-9434-2A19B77D3083}" type="datetimeFigureOut">
              <a:rPr lang="en-US" smtClean="0"/>
              <a:t>9/28/2020</a:t>
            </a:fld>
            <a:endParaRPr lang="en-US"/>
          </a:p>
        </p:txBody>
      </p:sp>
      <p:sp>
        <p:nvSpPr>
          <p:cNvPr id="4" name="Footer Placeholder 3">
            <a:extLst>
              <a:ext uri="{FF2B5EF4-FFF2-40B4-BE49-F238E27FC236}">
                <a16:creationId xmlns:a16="http://schemas.microsoft.com/office/drawing/2014/main" id="{3201C3F8-C63B-0046-960E-0427DE2020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8F6742-82EE-984C-80E3-DD3CE29065B4}"/>
              </a:ext>
            </a:extLst>
          </p:cNvPr>
          <p:cNvSpPr>
            <a:spLocks noGrp="1"/>
          </p:cNvSpPr>
          <p:nvPr>
            <p:ph type="sldNum" sz="quarter" idx="12"/>
          </p:nvPr>
        </p:nvSpPr>
        <p:spPr/>
        <p:txBody>
          <a:bodyPr/>
          <a:lstStyle/>
          <a:p>
            <a:fld id="{D0243B93-46D5-9A41-A189-8DEEA94E0828}" type="slidenum">
              <a:rPr lang="en-US" smtClean="0"/>
              <a:t>‹#›</a:t>
            </a:fld>
            <a:endParaRPr lang="en-US"/>
          </a:p>
        </p:txBody>
      </p:sp>
    </p:spTree>
    <p:extLst>
      <p:ext uri="{BB962C8B-B14F-4D97-AF65-F5344CB8AC3E}">
        <p14:creationId xmlns:p14="http://schemas.microsoft.com/office/powerpoint/2010/main" val="500813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4BAB7B-92EE-E74F-887C-09F995B8B001}"/>
              </a:ext>
            </a:extLst>
          </p:cNvPr>
          <p:cNvSpPr>
            <a:spLocks noGrp="1"/>
          </p:cNvSpPr>
          <p:nvPr>
            <p:ph type="dt" sz="half" idx="10"/>
          </p:nvPr>
        </p:nvSpPr>
        <p:spPr/>
        <p:txBody>
          <a:bodyPr/>
          <a:lstStyle/>
          <a:p>
            <a:fld id="{6BBDB7A7-AD6B-9941-9434-2A19B77D3083}" type="datetimeFigureOut">
              <a:rPr lang="en-US" smtClean="0"/>
              <a:t>9/28/2020</a:t>
            </a:fld>
            <a:endParaRPr lang="en-US"/>
          </a:p>
        </p:txBody>
      </p:sp>
      <p:sp>
        <p:nvSpPr>
          <p:cNvPr id="3" name="Footer Placeholder 2">
            <a:extLst>
              <a:ext uri="{FF2B5EF4-FFF2-40B4-BE49-F238E27FC236}">
                <a16:creationId xmlns:a16="http://schemas.microsoft.com/office/drawing/2014/main" id="{E4D8B09D-B501-4547-8189-80D982AC22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4F412B-167E-1449-8E34-F40FE6B50A7F}"/>
              </a:ext>
            </a:extLst>
          </p:cNvPr>
          <p:cNvSpPr>
            <a:spLocks noGrp="1"/>
          </p:cNvSpPr>
          <p:nvPr>
            <p:ph type="sldNum" sz="quarter" idx="12"/>
          </p:nvPr>
        </p:nvSpPr>
        <p:spPr/>
        <p:txBody>
          <a:bodyPr/>
          <a:lstStyle/>
          <a:p>
            <a:fld id="{D0243B93-46D5-9A41-A189-8DEEA94E0828}" type="slidenum">
              <a:rPr lang="en-US" smtClean="0"/>
              <a:t>‹#›</a:t>
            </a:fld>
            <a:endParaRPr lang="en-US"/>
          </a:p>
        </p:txBody>
      </p:sp>
    </p:spTree>
    <p:extLst>
      <p:ext uri="{BB962C8B-B14F-4D97-AF65-F5344CB8AC3E}">
        <p14:creationId xmlns:p14="http://schemas.microsoft.com/office/powerpoint/2010/main" val="3386775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6E2A7-8A9D-4442-943B-8ED79E345B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4E2324-1954-564C-9635-88286E6352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7AF9AE-3CA4-6649-91E5-74FA015082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DB9D06-04F3-714A-B7A1-FF3E9E87D5D8}"/>
              </a:ext>
            </a:extLst>
          </p:cNvPr>
          <p:cNvSpPr>
            <a:spLocks noGrp="1"/>
          </p:cNvSpPr>
          <p:nvPr>
            <p:ph type="dt" sz="half" idx="10"/>
          </p:nvPr>
        </p:nvSpPr>
        <p:spPr/>
        <p:txBody>
          <a:bodyPr/>
          <a:lstStyle/>
          <a:p>
            <a:fld id="{6BBDB7A7-AD6B-9941-9434-2A19B77D3083}" type="datetimeFigureOut">
              <a:rPr lang="en-US" smtClean="0"/>
              <a:t>9/28/2020</a:t>
            </a:fld>
            <a:endParaRPr lang="en-US"/>
          </a:p>
        </p:txBody>
      </p:sp>
      <p:sp>
        <p:nvSpPr>
          <p:cNvPr id="6" name="Footer Placeholder 5">
            <a:extLst>
              <a:ext uri="{FF2B5EF4-FFF2-40B4-BE49-F238E27FC236}">
                <a16:creationId xmlns:a16="http://schemas.microsoft.com/office/drawing/2014/main" id="{87CDA36D-D8A8-4245-938D-57962928FC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1AB4DF-460F-FE4E-B6E3-56541C433A05}"/>
              </a:ext>
            </a:extLst>
          </p:cNvPr>
          <p:cNvSpPr>
            <a:spLocks noGrp="1"/>
          </p:cNvSpPr>
          <p:nvPr>
            <p:ph type="sldNum" sz="quarter" idx="12"/>
          </p:nvPr>
        </p:nvSpPr>
        <p:spPr/>
        <p:txBody>
          <a:bodyPr/>
          <a:lstStyle/>
          <a:p>
            <a:fld id="{D0243B93-46D5-9A41-A189-8DEEA94E0828}" type="slidenum">
              <a:rPr lang="en-US" smtClean="0"/>
              <a:t>‹#›</a:t>
            </a:fld>
            <a:endParaRPr lang="en-US"/>
          </a:p>
        </p:txBody>
      </p:sp>
    </p:spTree>
    <p:extLst>
      <p:ext uri="{BB962C8B-B14F-4D97-AF65-F5344CB8AC3E}">
        <p14:creationId xmlns:p14="http://schemas.microsoft.com/office/powerpoint/2010/main" val="1565251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6F35-4A15-014A-B8F3-E6DE7B8EB5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877810-9CBE-8047-BB4E-1271732C56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005BB3-43FA-3748-B0AC-6BC2A5DF5C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C368FC-1F07-844C-9B37-6F67C3A4CFE9}"/>
              </a:ext>
            </a:extLst>
          </p:cNvPr>
          <p:cNvSpPr>
            <a:spLocks noGrp="1"/>
          </p:cNvSpPr>
          <p:nvPr>
            <p:ph type="dt" sz="half" idx="10"/>
          </p:nvPr>
        </p:nvSpPr>
        <p:spPr/>
        <p:txBody>
          <a:bodyPr/>
          <a:lstStyle/>
          <a:p>
            <a:fld id="{6BBDB7A7-AD6B-9941-9434-2A19B77D3083}" type="datetimeFigureOut">
              <a:rPr lang="en-US" smtClean="0"/>
              <a:t>9/28/2020</a:t>
            </a:fld>
            <a:endParaRPr lang="en-US"/>
          </a:p>
        </p:txBody>
      </p:sp>
      <p:sp>
        <p:nvSpPr>
          <p:cNvPr id="6" name="Footer Placeholder 5">
            <a:extLst>
              <a:ext uri="{FF2B5EF4-FFF2-40B4-BE49-F238E27FC236}">
                <a16:creationId xmlns:a16="http://schemas.microsoft.com/office/drawing/2014/main" id="{67DFA757-FFAF-1D49-B9E7-6D77A1E5DD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86AFA4-9C90-7144-B7F9-FEF7029F35A8}"/>
              </a:ext>
            </a:extLst>
          </p:cNvPr>
          <p:cNvSpPr>
            <a:spLocks noGrp="1"/>
          </p:cNvSpPr>
          <p:nvPr>
            <p:ph type="sldNum" sz="quarter" idx="12"/>
          </p:nvPr>
        </p:nvSpPr>
        <p:spPr/>
        <p:txBody>
          <a:bodyPr/>
          <a:lstStyle/>
          <a:p>
            <a:fld id="{D0243B93-46D5-9A41-A189-8DEEA94E0828}" type="slidenum">
              <a:rPr lang="en-US" smtClean="0"/>
              <a:t>‹#›</a:t>
            </a:fld>
            <a:endParaRPr lang="en-US"/>
          </a:p>
        </p:txBody>
      </p:sp>
    </p:spTree>
    <p:extLst>
      <p:ext uri="{BB962C8B-B14F-4D97-AF65-F5344CB8AC3E}">
        <p14:creationId xmlns:p14="http://schemas.microsoft.com/office/powerpoint/2010/main" val="1054265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D1B9E0-3431-D846-ACEC-E15B795774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A90DAC-F47C-8642-9F0F-9AAA64069E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4103DF-F972-8441-9F93-3A75CCE202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BDB7A7-AD6B-9941-9434-2A19B77D3083}" type="datetimeFigureOut">
              <a:rPr lang="en-US" smtClean="0"/>
              <a:t>9/28/2020</a:t>
            </a:fld>
            <a:endParaRPr lang="en-US"/>
          </a:p>
        </p:txBody>
      </p:sp>
      <p:sp>
        <p:nvSpPr>
          <p:cNvPr id="5" name="Footer Placeholder 4">
            <a:extLst>
              <a:ext uri="{FF2B5EF4-FFF2-40B4-BE49-F238E27FC236}">
                <a16:creationId xmlns:a16="http://schemas.microsoft.com/office/drawing/2014/main" id="{CCC728F9-1418-0748-A44A-1961554357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371DEC-6453-174C-9813-4606F2DCEC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43B93-46D5-9A41-A189-8DEEA94E0828}" type="slidenum">
              <a:rPr lang="en-US" smtClean="0"/>
              <a:t>‹#›</a:t>
            </a:fld>
            <a:endParaRPr lang="en-US"/>
          </a:p>
        </p:txBody>
      </p:sp>
    </p:spTree>
    <p:extLst>
      <p:ext uri="{BB962C8B-B14F-4D97-AF65-F5344CB8AC3E}">
        <p14:creationId xmlns:p14="http://schemas.microsoft.com/office/powerpoint/2010/main" val="39241509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S5pvn0HQck0" TargetMode="External"/><Relationship Id="rId2" Type="http://schemas.openxmlformats.org/officeDocument/2006/relationships/hyperlink" Target="https://youtu.be/PasT3Q1ZR_I" TargetMode="External"/><Relationship Id="rId1" Type="http://schemas.openxmlformats.org/officeDocument/2006/relationships/slideLayout" Target="../slideLayouts/slideLayout7.xml"/><Relationship Id="rId5" Type="http://schemas.openxmlformats.org/officeDocument/2006/relationships/hyperlink" Target="https://pixabay.com/en/youtube-youtube-logo-symbol-media-2844504/" TargetMode="Externa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video" Target="../media/media12.mp4"/><Relationship Id="rId2" Type="http://schemas.microsoft.com/office/2007/relationships/media" Target="../media/media12.mp4"/><Relationship Id="rId1" Type="http://schemas.openxmlformats.org/officeDocument/2006/relationships/tags" Target="../tags/tag1.xml"/><Relationship Id="rId5" Type="http://schemas.openxmlformats.org/officeDocument/2006/relationships/image" Target="../media/image18.png"/><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22.e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notesSlide" Target="../notesSlides/notesSlide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notesSlide" Target="../notesSlides/notesSlide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hyperlink" Target="https://twitter.com/KingsburyMS?ref_src=twsrc%5Etfw%7Ctwcamp%5Eembeddedtimeline%7Ctwterm%5Eprofile%3AKingsburyMS&amp;ref_url=https%3A%2F%2Fschools.scsk12.org%2Fkingsbury-ms" TargetMode="External"/><Relationship Id="rId3" Type="http://schemas.openxmlformats.org/officeDocument/2006/relationships/slideLayout" Target="../slideLayouts/slideLayout7.xml"/><Relationship Id="rId7" Type="http://schemas.openxmlformats.org/officeDocument/2006/relationships/hyperlink" Target="https://www.instagram.com/kingsburymiddle_scs/?utm_source=ig_embed" TargetMode="External"/><Relationship Id="rId12" Type="http://schemas.openxmlformats.org/officeDocument/2006/relationships/hyperlink" Target="http://www.pngall.com/facebook-png" TargetMode="External"/><Relationship Id="rId17" Type="http://schemas.openxmlformats.org/officeDocument/2006/relationships/image" Target="../media/image2.png"/><Relationship Id="rId2" Type="http://schemas.openxmlformats.org/officeDocument/2006/relationships/audio" Target="../media/media24.m4a"/><Relationship Id="rId16" Type="http://schemas.openxmlformats.org/officeDocument/2006/relationships/image" Target="../media/image36.png"/><Relationship Id="rId1" Type="http://schemas.microsoft.com/office/2007/relationships/media" Target="../media/media24.m4a"/><Relationship Id="rId6" Type="http://schemas.openxmlformats.org/officeDocument/2006/relationships/hyperlink" Target="https://pixabay.com/en/phone-call-call-now-telephone-1439842/" TargetMode="External"/><Relationship Id="rId11" Type="http://schemas.openxmlformats.org/officeDocument/2006/relationships/image" Target="../media/image34.png"/><Relationship Id="rId5" Type="http://schemas.openxmlformats.org/officeDocument/2006/relationships/image" Target="../media/image32.png"/><Relationship Id="rId15" Type="http://schemas.openxmlformats.org/officeDocument/2006/relationships/hyperlink" Target="http://www.pngall.com/twitter-png" TargetMode="External"/><Relationship Id="rId10" Type="http://schemas.openxmlformats.org/officeDocument/2006/relationships/hyperlink" Target="https://www.facebook.com/Kingsburymiddleschoolscs/" TargetMode="External"/><Relationship Id="rId4" Type="http://schemas.openxmlformats.org/officeDocument/2006/relationships/image" Target="../media/image31.png"/><Relationship Id="rId9" Type="http://schemas.openxmlformats.org/officeDocument/2006/relationships/hyperlink" Target="https://commons.wikimedia.org/wiki/File:Instagram_logo_2016.svg" TargetMode="External"/><Relationship Id="rId1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hyperlink" Target="http://www.scsk12.org/accessforall/deviceresources.php?PID=1758" TargetMode="External"/><Relationship Id="rId2" Type="http://schemas.openxmlformats.org/officeDocument/2006/relationships/image" Target="../media/image37.tiff"/><Relationship Id="rId1" Type="http://schemas.openxmlformats.org/officeDocument/2006/relationships/slideLayout" Target="../slideLayouts/slideLayout7.xml"/><Relationship Id="rId5" Type="http://schemas.openxmlformats.org/officeDocument/2006/relationships/image" Target="../media/image39.tiff"/><Relationship Id="rId4" Type="http://schemas.openxmlformats.org/officeDocument/2006/relationships/image" Target="../media/image38.tif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https://scsk12.sharepoint.com/sites/SEED/Shared%20Documents/Forms/AllItems.aspx?id=/sites/SEED/Shared%20Documents/Leader%20Board/Virtual%20Student%20Conduct%20Expectations%20(for%20parents).pdf&amp;parent=/sites/SEED/Shared%20Documents/Leader%20Board&amp;p=true&amp;originalPath=aHR0cHM6Ly9zY3NrMTIuc2hhcmVwb2ludC5jb20vOmI6L3MvU0VFRC9FUTlJcXIybmxyQkp0WjVsLUg1UlkwTUJueURVSWtlZFA2eGNrbmRDRGVQMGZRP3J0aW1lPWVPMW9NZXRKMkVn"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documentcloud.adobe.com/link/track?uri=urn:aaid:scds:US:4ddbb35b-4e5e-4e09-af69-0141562ec9a4" TargetMode="External"/><Relationship Id="rId5" Type="http://schemas.openxmlformats.org/officeDocument/2006/relationships/hyperlink" Target="https://www.canva.com/design/DAEEpcLedXI/kmcuoBh8lBNH7MWViqNcGg/view?utm_content=DAEEpcLedXI&amp;utm_campaign=designshare&amp;utm_medium=link&amp;utm_source=sharebutton" TargetMode="Externa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EBE6C-7BDB-6C4E-856C-0C27A35BF84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A5596A9-47E6-C747-B364-E27369BC4CE5}"/>
              </a:ext>
            </a:extLst>
          </p:cNvPr>
          <p:cNvSpPr>
            <a:spLocks noGrp="1"/>
          </p:cNvSpPr>
          <p:nvPr>
            <p:ph type="body" idx="1"/>
          </p:nvPr>
        </p:nvSpPr>
        <p:spPr/>
        <p:txBody>
          <a:bodyPr/>
          <a:lstStyle/>
          <a:p>
            <a:endParaRPr lang="en-US"/>
          </a:p>
        </p:txBody>
      </p:sp>
      <p:pic>
        <p:nvPicPr>
          <p:cNvPr id="5" name="Picture 4" descr="A picture containing text, newspaper, sign, photo&#10;&#10;Description automatically generated">
            <a:extLst>
              <a:ext uri="{FF2B5EF4-FFF2-40B4-BE49-F238E27FC236}">
                <a16:creationId xmlns:a16="http://schemas.microsoft.com/office/drawing/2014/main" id="{55359149-98AB-E74D-927E-C445035F7BD9}"/>
              </a:ext>
            </a:extLst>
          </p:cNvPr>
          <p:cNvPicPr>
            <a:picLocks noChangeAspect="1"/>
          </p:cNvPicPr>
          <p:nvPr/>
        </p:nvPicPr>
        <p:blipFill>
          <a:blip r:embed="rId4"/>
          <a:stretch>
            <a:fillRect/>
          </a:stretch>
        </p:blipFill>
        <p:spPr>
          <a:xfrm>
            <a:off x="0" y="0"/>
            <a:ext cx="12192000" cy="6858000"/>
          </a:xfrm>
          <a:prstGeom prst="rect">
            <a:avLst/>
          </a:prstGeom>
        </p:spPr>
      </p:pic>
      <p:pic>
        <p:nvPicPr>
          <p:cNvPr id="9" name="Audio 8">
            <a:hlinkClick r:id="" action="ppaction://media"/>
            <a:extLst>
              <a:ext uri="{FF2B5EF4-FFF2-40B4-BE49-F238E27FC236}">
                <a16:creationId xmlns:a16="http://schemas.microsoft.com/office/drawing/2014/main" id="{C79CA358-3BE9-1444-B3F7-95ED112D7B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74314425"/>
      </p:ext>
    </p:extLst>
  </p:cSld>
  <p:clrMapOvr>
    <a:masterClrMapping/>
  </p:clrMapOvr>
  <mc:AlternateContent xmlns:mc="http://schemas.openxmlformats.org/markup-compatibility/2006" xmlns:p14="http://schemas.microsoft.com/office/powerpoint/2010/main">
    <mc:Choice Requires="p14">
      <p:transition spd="slow" p14:dur="2000" advTm="27416"/>
    </mc:Choice>
    <mc:Fallback xmlns="">
      <p:transition spd="slow" advTm="27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ook, shelf, computer, red&#10;&#10;Description automatically generated">
            <a:extLst>
              <a:ext uri="{FF2B5EF4-FFF2-40B4-BE49-F238E27FC236}">
                <a16:creationId xmlns:a16="http://schemas.microsoft.com/office/drawing/2014/main" id="{6648EA1A-BDFF-0C40-A39D-407D9ECB994E}"/>
              </a:ext>
            </a:extLst>
          </p:cNvPr>
          <p:cNvPicPr>
            <a:picLocks noChangeAspect="1"/>
          </p:cNvPicPr>
          <p:nvPr/>
        </p:nvPicPr>
        <p:blipFill>
          <a:blip r:embed="rId4"/>
          <a:stretch>
            <a:fillRect/>
          </a:stretch>
        </p:blipFill>
        <p:spPr>
          <a:xfrm>
            <a:off x="0" y="0"/>
            <a:ext cx="12192000" cy="6858000"/>
          </a:xfrm>
          <a:prstGeom prst="rect">
            <a:avLst/>
          </a:prstGeom>
        </p:spPr>
      </p:pic>
      <p:pic>
        <p:nvPicPr>
          <p:cNvPr id="2" name="Audio 1">
            <a:hlinkClick r:id="" action="ppaction://media"/>
            <a:extLst>
              <a:ext uri="{FF2B5EF4-FFF2-40B4-BE49-F238E27FC236}">
                <a16:creationId xmlns:a16="http://schemas.microsoft.com/office/drawing/2014/main" id="{82009C5C-7E4A-8048-BD6B-0D53E9781E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3046366"/>
      </p:ext>
    </p:extLst>
  </p:cSld>
  <p:clrMapOvr>
    <a:masterClrMapping/>
  </p:clrMapOvr>
  <mc:AlternateContent xmlns:mc="http://schemas.openxmlformats.org/markup-compatibility/2006" xmlns:p14="http://schemas.microsoft.com/office/powerpoint/2010/main">
    <mc:Choice Requires="p14">
      <p:transition spd="slow" p14:dur="2000" advTm="20854"/>
    </mc:Choice>
    <mc:Fallback xmlns="">
      <p:transition spd="slow" advTm="20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72713"/>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424754-71B8-1C40-9BFB-5E13CBC86FCB}"/>
              </a:ext>
            </a:extLst>
          </p:cNvPr>
          <p:cNvSpPr txBox="1"/>
          <p:nvPr/>
        </p:nvSpPr>
        <p:spPr>
          <a:xfrm>
            <a:off x="975088" y="0"/>
            <a:ext cx="10815638" cy="1200329"/>
          </a:xfrm>
          <a:prstGeom prst="rect">
            <a:avLst/>
          </a:prstGeom>
          <a:noFill/>
        </p:spPr>
        <p:txBody>
          <a:bodyPr wrap="square" rtlCol="0">
            <a:spAutoFit/>
          </a:bodyPr>
          <a:lstStyle/>
          <a:p>
            <a:pPr algn="ctr"/>
            <a:r>
              <a:rPr lang="en-US" sz="7200" dirty="0">
                <a:solidFill>
                  <a:schemeClr val="bg1"/>
                </a:solidFill>
                <a:latin typeface="Chalkduster" panose="03050602040202020205" pitchFamily="66" charset="77"/>
              </a:rPr>
              <a:t>KMS Teachers </a:t>
            </a:r>
          </a:p>
        </p:txBody>
      </p:sp>
      <p:graphicFrame>
        <p:nvGraphicFramePr>
          <p:cNvPr id="4" name="Table 4">
            <a:extLst>
              <a:ext uri="{FF2B5EF4-FFF2-40B4-BE49-F238E27FC236}">
                <a16:creationId xmlns:a16="http://schemas.microsoft.com/office/drawing/2014/main" id="{972AB60D-9E2B-464F-9201-DAD053552D8D}"/>
              </a:ext>
            </a:extLst>
          </p:cNvPr>
          <p:cNvGraphicFramePr>
            <a:graphicFrameLocks noGrp="1"/>
          </p:cNvGraphicFramePr>
          <p:nvPr>
            <p:extLst>
              <p:ext uri="{D42A27DB-BD31-4B8C-83A1-F6EECF244321}">
                <p14:modId xmlns:p14="http://schemas.microsoft.com/office/powerpoint/2010/main" val="1602549733"/>
              </p:ext>
            </p:extLst>
          </p:nvPr>
        </p:nvGraphicFramePr>
        <p:xfrm>
          <a:off x="182008" y="1167788"/>
          <a:ext cx="3619654" cy="2686746"/>
        </p:xfrm>
        <a:graphic>
          <a:graphicData uri="http://schemas.openxmlformats.org/drawingml/2006/table">
            <a:tbl>
              <a:tblPr firstRow="1" bandRow="1">
                <a:tableStyleId>{D7AC3CCA-C797-4891-BE02-D94E43425B78}</a:tableStyleId>
              </a:tblPr>
              <a:tblGrid>
                <a:gridCol w="1809827">
                  <a:extLst>
                    <a:ext uri="{9D8B030D-6E8A-4147-A177-3AD203B41FA5}">
                      <a16:colId xmlns:a16="http://schemas.microsoft.com/office/drawing/2014/main" val="226588235"/>
                    </a:ext>
                  </a:extLst>
                </a:gridCol>
                <a:gridCol w="1809827">
                  <a:extLst>
                    <a:ext uri="{9D8B030D-6E8A-4147-A177-3AD203B41FA5}">
                      <a16:colId xmlns:a16="http://schemas.microsoft.com/office/drawing/2014/main" val="2845315460"/>
                    </a:ext>
                  </a:extLst>
                </a:gridCol>
              </a:tblGrid>
              <a:tr h="360108">
                <a:tc gridSpan="2">
                  <a:txBody>
                    <a:bodyPr/>
                    <a:lstStyle/>
                    <a:p>
                      <a:r>
                        <a:rPr lang="en-US" dirty="0"/>
                        <a:t>6A</a:t>
                      </a:r>
                    </a:p>
                  </a:txBody>
                  <a:tcPr/>
                </a:tc>
                <a:tc hMerge="1">
                  <a:txBody>
                    <a:bodyPr/>
                    <a:lstStyle/>
                    <a:p>
                      <a:endParaRPr lang="en-US" dirty="0"/>
                    </a:p>
                  </a:txBody>
                  <a:tcPr/>
                </a:tc>
                <a:extLst>
                  <a:ext uri="{0D108BD9-81ED-4DB2-BD59-A6C34878D82A}">
                    <a16:rowId xmlns:a16="http://schemas.microsoft.com/office/drawing/2014/main" val="3365176997"/>
                  </a:ext>
                </a:extLst>
              </a:tr>
              <a:tr h="386831">
                <a:tc>
                  <a:txBody>
                    <a:bodyPr/>
                    <a:lstStyle/>
                    <a:p>
                      <a:r>
                        <a:rPr lang="en-US" dirty="0"/>
                        <a:t>K. Searle</a:t>
                      </a:r>
                    </a:p>
                  </a:txBody>
                  <a:tcPr/>
                </a:tc>
                <a:tc>
                  <a:txBody>
                    <a:bodyPr/>
                    <a:lstStyle/>
                    <a:p>
                      <a:r>
                        <a:rPr lang="en-US" dirty="0"/>
                        <a:t>ELA</a:t>
                      </a:r>
                    </a:p>
                  </a:txBody>
                  <a:tcPr/>
                </a:tc>
                <a:extLst>
                  <a:ext uri="{0D108BD9-81ED-4DB2-BD59-A6C34878D82A}">
                    <a16:rowId xmlns:a16="http://schemas.microsoft.com/office/drawing/2014/main" val="465956747"/>
                  </a:ext>
                </a:extLst>
              </a:tr>
              <a:tr h="386831">
                <a:tc>
                  <a:txBody>
                    <a:bodyPr/>
                    <a:lstStyle/>
                    <a:p>
                      <a:r>
                        <a:rPr lang="en-US" dirty="0"/>
                        <a:t>K. Johnson</a:t>
                      </a:r>
                    </a:p>
                  </a:txBody>
                  <a:tcPr/>
                </a:tc>
                <a:tc>
                  <a:txBody>
                    <a:bodyPr/>
                    <a:lstStyle/>
                    <a:p>
                      <a:r>
                        <a:rPr lang="en-US" dirty="0"/>
                        <a:t>Math</a:t>
                      </a:r>
                    </a:p>
                  </a:txBody>
                  <a:tcPr/>
                </a:tc>
                <a:extLst>
                  <a:ext uri="{0D108BD9-81ED-4DB2-BD59-A6C34878D82A}">
                    <a16:rowId xmlns:a16="http://schemas.microsoft.com/office/drawing/2014/main" val="1369305097"/>
                  </a:ext>
                </a:extLst>
              </a:tr>
              <a:tr h="386831">
                <a:tc>
                  <a:txBody>
                    <a:bodyPr/>
                    <a:lstStyle/>
                    <a:p>
                      <a:r>
                        <a:rPr lang="en-US" dirty="0"/>
                        <a:t>K. Imperial</a:t>
                      </a:r>
                    </a:p>
                  </a:txBody>
                  <a:tcPr/>
                </a:tc>
                <a:tc>
                  <a:txBody>
                    <a:bodyPr/>
                    <a:lstStyle/>
                    <a:p>
                      <a:r>
                        <a:rPr lang="en-US" dirty="0"/>
                        <a:t>Science</a:t>
                      </a:r>
                    </a:p>
                  </a:txBody>
                  <a:tcPr/>
                </a:tc>
                <a:extLst>
                  <a:ext uri="{0D108BD9-81ED-4DB2-BD59-A6C34878D82A}">
                    <a16:rowId xmlns:a16="http://schemas.microsoft.com/office/drawing/2014/main" val="3386966385"/>
                  </a:ext>
                </a:extLst>
              </a:tr>
              <a:tr h="386831">
                <a:tc>
                  <a:txBody>
                    <a:bodyPr/>
                    <a:lstStyle/>
                    <a:p>
                      <a:r>
                        <a:rPr lang="en-US" dirty="0"/>
                        <a:t>Mosby</a:t>
                      </a:r>
                    </a:p>
                  </a:txBody>
                  <a:tcPr/>
                </a:tc>
                <a:tc>
                  <a:txBody>
                    <a:bodyPr/>
                    <a:lstStyle/>
                    <a:p>
                      <a:r>
                        <a:rPr lang="en-US" dirty="0"/>
                        <a:t>Social Studies</a:t>
                      </a:r>
                    </a:p>
                  </a:txBody>
                  <a:tcPr/>
                </a:tc>
                <a:extLst>
                  <a:ext uri="{0D108BD9-81ED-4DB2-BD59-A6C34878D82A}">
                    <a16:rowId xmlns:a16="http://schemas.microsoft.com/office/drawing/2014/main" val="1476553064"/>
                  </a:ext>
                </a:extLst>
              </a:tr>
              <a:tr h="386831">
                <a:tc>
                  <a:txBody>
                    <a:bodyPr/>
                    <a:lstStyle/>
                    <a:p>
                      <a:r>
                        <a:rPr lang="en-US" dirty="0"/>
                        <a:t>B. </a:t>
                      </a:r>
                      <a:r>
                        <a:rPr lang="en-US" dirty="0" err="1"/>
                        <a:t>Slesinger</a:t>
                      </a:r>
                      <a:endParaRPr lang="en-US" dirty="0"/>
                    </a:p>
                  </a:txBody>
                  <a:tcPr/>
                </a:tc>
                <a:tc>
                  <a:txBody>
                    <a:bodyPr/>
                    <a:lstStyle/>
                    <a:p>
                      <a:r>
                        <a:rPr lang="en-US" dirty="0"/>
                        <a:t>Reading</a:t>
                      </a:r>
                    </a:p>
                  </a:txBody>
                  <a:tcPr/>
                </a:tc>
                <a:extLst>
                  <a:ext uri="{0D108BD9-81ED-4DB2-BD59-A6C34878D82A}">
                    <a16:rowId xmlns:a16="http://schemas.microsoft.com/office/drawing/2014/main" val="2983391797"/>
                  </a:ext>
                </a:extLst>
              </a:tr>
              <a:tr h="386831">
                <a:tc>
                  <a:txBody>
                    <a:bodyPr/>
                    <a:lstStyle/>
                    <a:p>
                      <a:r>
                        <a:rPr lang="en-US" dirty="0"/>
                        <a:t>B. Robertson</a:t>
                      </a:r>
                    </a:p>
                  </a:txBody>
                  <a:tcPr/>
                </a:tc>
                <a:tc>
                  <a:txBody>
                    <a:bodyPr/>
                    <a:lstStyle/>
                    <a:p>
                      <a:r>
                        <a:rPr lang="en-US" dirty="0"/>
                        <a:t>Computer</a:t>
                      </a:r>
                    </a:p>
                  </a:txBody>
                  <a:tcPr/>
                </a:tc>
                <a:extLst>
                  <a:ext uri="{0D108BD9-81ED-4DB2-BD59-A6C34878D82A}">
                    <a16:rowId xmlns:a16="http://schemas.microsoft.com/office/drawing/2014/main" val="1989138443"/>
                  </a:ext>
                </a:extLst>
              </a:tr>
            </a:tbl>
          </a:graphicData>
        </a:graphic>
      </p:graphicFrame>
      <p:graphicFrame>
        <p:nvGraphicFramePr>
          <p:cNvPr id="5" name="Table 4">
            <a:extLst>
              <a:ext uri="{FF2B5EF4-FFF2-40B4-BE49-F238E27FC236}">
                <a16:creationId xmlns:a16="http://schemas.microsoft.com/office/drawing/2014/main" id="{5B73E0F8-4EC0-AB43-BA73-494352D3EED1}"/>
              </a:ext>
            </a:extLst>
          </p:cNvPr>
          <p:cNvGraphicFramePr>
            <a:graphicFrameLocks noGrp="1"/>
          </p:cNvGraphicFramePr>
          <p:nvPr>
            <p:extLst>
              <p:ext uri="{D42A27DB-BD31-4B8C-83A1-F6EECF244321}">
                <p14:modId xmlns:p14="http://schemas.microsoft.com/office/powerpoint/2010/main" val="2398151843"/>
              </p:ext>
            </p:extLst>
          </p:nvPr>
        </p:nvGraphicFramePr>
        <p:xfrm>
          <a:off x="182008" y="4047681"/>
          <a:ext cx="3619654" cy="2707817"/>
        </p:xfrm>
        <a:graphic>
          <a:graphicData uri="http://schemas.openxmlformats.org/drawingml/2006/table">
            <a:tbl>
              <a:tblPr firstRow="1" bandRow="1">
                <a:tableStyleId>{D7AC3CCA-C797-4891-BE02-D94E43425B78}</a:tableStyleId>
              </a:tblPr>
              <a:tblGrid>
                <a:gridCol w="1809827">
                  <a:extLst>
                    <a:ext uri="{9D8B030D-6E8A-4147-A177-3AD203B41FA5}">
                      <a16:colId xmlns:a16="http://schemas.microsoft.com/office/drawing/2014/main" val="226588235"/>
                    </a:ext>
                  </a:extLst>
                </a:gridCol>
                <a:gridCol w="1809827">
                  <a:extLst>
                    <a:ext uri="{9D8B030D-6E8A-4147-A177-3AD203B41FA5}">
                      <a16:colId xmlns:a16="http://schemas.microsoft.com/office/drawing/2014/main" val="2845315460"/>
                    </a:ext>
                  </a:extLst>
                </a:gridCol>
              </a:tblGrid>
              <a:tr h="386831">
                <a:tc gridSpan="2">
                  <a:txBody>
                    <a:bodyPr/>
                    <a:lstStyle/>
                    <a:p>
                      <a:r>
                        <a:rPr lang="en-US" dirty="0"/>
                        <a:t>6B</a:t>
                      </a:r>
                    </a:p>
                  </a:txBody>
                  <a:tcPr/>
                </a:tc>
                <a:tc hMerge="1">
                  <a:txBody>
                    <a:bodyPr/>
                    <a:lstStyle/>
                    <a:p>
                      <a:endParaRPr lang="en-US" dirty="0"/>
                    </a:p>
                  </a:txBody>
                  <a:tcPr/>
                </a:tc>
                <a:extLst>
                  <a:ext uri="{0D108BD9-81ED-4DB2-BD59-A6C34878D82A}">
                    <a16:rowId xmlns:a16="http://schemas.microsoft.com/office/drawing/2014/main" val="3365176997"/>
                  </a:ext>
                </a:extLst>
              </a:tr>
              <a:tr h="386831">
                <a:tc>
                  <a:txBody>
                    <a:bodyPr/>
                    <a:lstStyle/>
                    <a:p>
                      <a:r>
                        <a:rPr lang="en-US" dirty="0"/>
                        <a:t>Mr. Canny</a:t>
                      </a:r>
                    </a:p>
                  </a:txBody>
                  <a:tcPr/>
                </a:tc>
                <a:tc>
                  <a:txBody>
                    <a:bodyPr/>
                    <a:lstStyle/>
                    <a:p>
                      <a:r>
                        <a:rPr lang="en-US" dirty="0"/>
                        <a:t>ELA</a:t>
                      </a:r>
                    </a:p>
                  </a:txBody>
                  <a:tcPr/>
                </a:tc>
                <a:extLst>
                  <a:ext uri="{0D108BD9-81ED-4DB2-BD59-A6C34878D82A}">
                    <a16:rowId xmlns:a16="http://schemas.microsoft.com/office/drawing/2014/main" val="465956747"/>
                  </a:ext>
                </a:extLst>
              </a:tr>
              <a:tr h="386831">
                <a:tc>
                  <a:txBody>
                    <a:bodyPr/>
                    <a:lstStyle/>
                    <a:p>
                      <a:r>
                        <a:rPr lang="en-US" dirty="0"/>
                        <a:t>Mr. </a:t>
                      </a:r>
                      <a:r>
                        <a:rPr lang="en-US" dirty="0" err="1"/>
                        <a:t>Adejumo</a:t>
                      </a:r>
                      <a:endParaRPr lang="en-US" dirty="0"/>
                    </a:p>
                  </a:txBody>
                  <a:tcPr/>
                </a:tc>
                <a:tc>
                  <a:txBody>
                    <a:bodyPr/>
                    <a:lstStyle/>
                    <a:p>
                      <a:r>
                        <a:rPr lang="en-US" dirty="0"/>
                        <a:t>Math</a:t>
                      </a:r>
                    </a:p>
                  </a:txBody>
                  <a:tcPr/>
                </a:tc>
                <a:extLst>
                  <a:ext uri="{0D108BD9-81ED-4DB2-BD59-A6C34878D82A}">
                    <a16:rowId xmlns:a16="http://schemas.microsoft.com/office/drawing/2014/main" val="1369305097"/>
                  </a:ext>
                </a:extLst>
              </a:tr>
              <a:tr h="386831">
                <a:tc>
                  <a:txBody>
                    <a:bodyPr/>
                    <a:lstStyle/>
                    <a:p>
                      <a:r>
                        <a:rPr lang="en-US" dirty="0"/>
                        <a:t>Ms. Mask</a:t>
                      </a:r>
                    </a:p>
                  </a:txBody>
                  <a:tcPr/>
                </a:tc>
                <a:tc>
                  <a:txBody>
                    <a:bodyPr/>
                    <a:lstStyle/>
                    <a:p>
                      <a:r>
                        <a:rPr lang="en-US" dirty="0"/>
                        <a:t>Science</a:t>
                      </a:r>
                    </a:p>
                  </a:txBody>
                  <a:tcPr/>
                </a:tc>
                <a:extLst>
                  <a:ext uri="{0D108BD9-81ED-4DB2-BD59-A6C34878D82A}">
                    <a16:rowId xmlns:a16="http://schemas.microsoft.com/office/drawing/2014/main" val="3386966385"/>
                  </a:ext>
                </a:extLst>
              </a:tr>
              <a:tr h="386831">
                <a:tc>
                  <a:txBody>
                    <a:bodyPr/>
                    <a:lstStyle/>
                    <a:p>
                      <a:r>
                        <a:rPr lang="en-US" dirty="0"/>
                        <a:t>Mr. Haynes</a:t>
                      </a:r>
                    </a:p>
                  </a:txBody>
                  <a:tcPr/>
                </a:tc>
                <a:tc>
                  <a:txBody>
                    <a:bodyPr/>
                    <a:lstStyle/>
                    <a:p>
                      <a:r>
                        <a:rPr lang="en-US" dirty="0"/>
                        <a:t>Social Studies</a:t>
                      </a:r>
                    </a:p>
                  </a:txBody>
                  <a:tcPr/>
                </a:tc>
                <a:extLst>
                  <a:ext uri="{0D108BD9-81ED-4DB2-BD59-A6C34878D82A}">
                    <a16:rowId xmlns:a16="http://schemas.microsoft.com/office/drawing/2014/main" val="1476553064"/>
                  </a:ext>
                </a:extLst>
              </a:tr>
              <a:tr h="386831">
                <a:tc>
                  <a:txBody>
                    <a:bodyPr/>
                    <a:lstStyle/>
                    <a:p>
                      <a:r>
                        <a:rPr lang="en-US" dirty="0"/>
                        <a:t>Ms. Pittard</a:t>
                      </a:r>
                    </a:p>
                  </a:txBody>
                  <a:tcPr/>
                </a:tc>
                <a:tc>
                  <a:txBody>
                    <a:bodyPr/>
                    <a:lstStyle/>
                    <a:p>
                      <a:r>
                        <a:rPr lang="en-US" dirty="0"/>
                        <a:t>Reading</a:t>
                      </a:r>
                    </a:p>
                  </a:txBody>
                  <a:tcPr/>
                </a:tc>
                <a:extLst>
                  <a:ext uri="{0D108BD9-81ED-4DB2-BD59-A6C34878D82A}">
                    <a16:rowId xmlns:a16="http://schemas.microsoft.com/office/drawing/2014/main" val="2983391797"/>
                  </a:ext>
                </a:extLst>
              </a:tr>
              <a:tr h="386831">
                <a:tc>
                  <a:txBody>
                    <a:bodyPr/>
                    <a:lstStyle/>
                    <a:p>
                      <a:r>
                        <a:rPr lang="en-US" dirty="0"/>
                        <a:t>Ms. Robinson</a:t>
                      </a:r>
                    </a:p>
                  </a:txBody>
                  <a:tcPr/>
                </a:tc>
                <a:tc>
                  <a:txBody>
                    <a:bodyPr/>
                    <a:lstStyle/>
                    <a:p>
                      <a:r>
                        <a:rPr lang="en-US" dirty="0"/>
                        <a:t>Computer</a:t>
                      </a:r>
                    </a:p>
                  </a:txBody>
                  <a:tcPr/>
                </a:tc>
                <a:extLst>
                  <a:ext uri="{0D108BD9-81ED-4DB2-BD59-A6C34878D82A}">
                    <a16:rowId xmlns:a16="http://schemas.microsoft.com/office/drawing/2014/main" val="1989138443"/>
                  </a:ext>
                </a:extLst>
              </a:tr>
            </a:tbl>
          </a:graphicData>
        </a:graphic>
      </p:graphicFrame>
      <p:graphicFrame>
        <p:nvGraphicFramePr>
          <p:cNvPr id="6" name="Table 4">
            <a:extLst>
              <a:ext uri="{FF2B5EF4-FFF2-40B4-BE49-F238E27FC236}">
                <a16:creationId xmlns:a16="http://schemas.microsoft.com/office/drawing/2014/main" id="{187F5310-FB40-6C40-A14D-A1128A3FB60D}"/>
              </a:ext>
            </a:extLst>
          </p:cNvPr>
          <p:cNvGraphicFramePr>
            <a:graphicFrameLocks noGrp="1"/>
          </p:cNvGraphicFramePr>
          <p:nvPr>
            <p:extLst>
              <p:ext uri="{D42A27DB-BD31-4B8C-83A1-F6EECF244321}">
                <p14:modId xmlns:p14="http://schemas.microsoft.com/office/powerpoint/2010/main" val="2049040092"/>
              </p:ext>
            </p:extLst>
          </p:nvPr>
        </p:nvGraphicFramePr>
        <p:xfrm>
          <a:off x="4176540" y="1167788"/>
          <a:ext cx="3619654" cy="2707817"/>
        </p:xfrm>
        <a:graphic>
          <a:graphicData uri="http://schemas.openxmlformats.org/drawingml/2006/table">
            <a:tbl>
              <a:tblPr firstRow="1" bandRow="1">
                <a:tableStyleId>{D7AC3CCA-C797-4891-BE02-D94E43425B78}</a:tableStyleId>
              </a:tblPr>
              <a:tblGrid>
                <a:gridCol w="1809827">
                  <a:extLst>
                    <a:ext uri="{9D8B030D-6E8A-4147-A177-3AD203B41FA5}">
                      <a16:colId xmlns:a16="http://schemas.microsoft.com/office/drawing/2014/main" val="226588235"/>
                    </a:ext>
                  </a:extLst>
                </a:gridCol>
                <a:gridCol w="1809827">
                  <a:extLst>
                    <a:ext uri="{9D8B030D-6E8A-4147-A177-3AD203B41FA5}">
                      <a16:colId xmlns:a16="http://schemas.microsoft.com/office/drawing/2014/main" val="2845315460"/>
                    </a:ext>
                  </a:extLst>
                </a:gridCol>
              </a:tblGrid>
              <a:tr h="386831">
                <a:tc gridSpan="2">
                  <a:txBody>
                    <a:bodyPr/>
                    <a:lstStyle/>
                    <a:p>
                      <a:r>
                        <a:rPr lang="en-US" dirty="0"/>
                        <a:t>7A</a:t>
                      </a:r>
                    </a:p>
                  </a:txBody>
                  <a:tcPr/>
                </a:tc>
                <a:tc hMerge="1">
                  <a:txBody>
                    <a:bodyPr/>
                    <a:lstStyle/>
                    <a:p>
                      <a:endParaRPr lang="en-US" dirty="0"/>
                    </a:p>
                  </a:txBody>
                  <a:tcPr/>
                </a:tc>
                <a:extLst>
                  <a:ext uri="{0D108BD9-81ED-4DB2-BD59-A6C34878D82A}">
                    <a16:rowId xmlns:a16="http://schemas.microsoft.com/office/drawing/2014/main" val="3365176997"/>
                  </a:ext>
                </a:extLst>
              </a:tr>
              <a:tr h="386831">
                <a:tc>
                  <a:txBody>
                    <a:bodyPr/>
                    <a:lstStyle/>
                    <a:p>
                      <a:r>
                        <a:rPr lang="en-US" dirty="0"/>
                        <a:t>Z. Jenkins</a:t>
                      </a:r>
                    </a:p>
                  </a:txBody>
                  <a:tcPr/>
                </a:tc>
                <a:tc>
                  <a:txBody>
                    <a:bodyPr/>
                    <a:lstStyle/>
                    <a:p>
                      <a:r>
                        <a:rPr lang="en-US" dirty="0"/>
                        <a:t>ELA</a:t>
                      </a:r>
                    </a:p>
                  </a:txBody>
                  <a:tcPr/>
                </a:tc>
                <a:extLst>
                  <a:ext uri="{0D108BD9-81ED-4DB2-BD59-A6C34878D82A}">
                    <a16:rowId xmlns:a16="http://schemas.microsoft.com/office/drawing/2014/main" val="465956747"/>
                  </a:ext>
                </a:extLst>
              </a:tr>
              <a:tr h="386831">
                <a:tc>
                  <a:txBody>
                    <a:bodyPr/>
                    <a:lstStyle/>
                    <a:p>
                      <a:r>
                        <a:rPr lang="en-US" dirty="0"/>
                        <a:t>D. </a:t>
                      </a:r>
                      <a:r>
                        <a:rPr lang="en-US" dirty="0" err="1"/>
                        <a:t>Olison</a:t>
                      </a:r>
                      <a:endParaRPr lang="en-US" dirty="0"/>
                    </a:p>
                  </a:txBody>
                  <a:tcPr/>
                </a:tc>
                <a:tc>
                  <a:txBody>
                    <a:bodyPr/>
                    <a:lstStyle/>
                    <a:p>
                      <a:r>
                        <a:rPr lang="en-US" dirty="0"/>
                        <a:t>Math</a:t>
                      </a:r>
                    </a:p>
                  </a:txBody>
                  <a:tcPr/>
                </a:tc>
                <a:extLst>
                  <a:ext uri="{0D108BD9-81ED-4DB2-BD59-A6C34878D82A}">
                    <a16:rowId xmlns:a16="http://schemas.microsoft.com/office/drawing/2014/main" val="1369305097"/>
                  </a:ext>
                </a:extLst>
              </a:tr>
              <a:tr h="386831">
                <a:tc>
                  <a:txBody>
                    <a:bodyPr/>
                    <a:lstStyle/>
                    <a:p>
                      <a:r>
                        <a:rPr lang="en-US" dirty="0"/>
                        <a:t>C. Allen</a:t>
                      </a:r>
                    </a:p>
                  </a:txBody>
                  <a:tcPr/>
                </a:tc>
                <a:tc>
                  <a:txBody>
                    <a:bodyPr/>
                    <a:lstStyle/>
                    <a:p>
                      <a:r>
                        <a:rPr lang="en-US" dirty="0"/>
                        <a:t>Science</a:t>
                      </a:r>
                    </a:p>
                  </a:txBody>
                  <a:tcPr/>
                </a:tc>
                <a:extLst>
                  <a:ext uri="{0D108BD9-81ED-4DB2-BD59-A6C34878D82A}">
                    <a16:rowId xmlns:a16="http://schemas.microsoft.com/office/drawing/2014/main" val="3386966385"/>
                  </a:ext>
                </a:extLst>
              </a:tr>
              <a:tr h="386831">
                <a:tc>
                  <a:txBody>
                    <a:bodyPr/>
                    <a:lstStyle/>
                    <a:p>
                      <a:r>
                        <a:rPr lang="en-US" dirty="0"/>
                        <a:t>S. Hayes</a:t>
                      </a:r>
                    </a:p>
                  </a:txBody>
                  <a:tcPr/>
                </a:tc>
                <a:tc>
                  <a:txBody>
                    <a:bodyPr/>
                    <a:lstStyle/>
                    <a:p>
                      <a:r>
                        <a:rPr lang="en-US" dirty="0"/>
                        <a:t>Social Studies</a:t>
                      </a:r>
                    </a:p>
                  </a:txBody>
                  <a:tcPr/>
                </a:tc>
                <a:extLst>
                  <a:ext uri="{0D108BD9-81ED-4DB2-BD59-A6C34878D82A}">
                    <a16:rowId xmlns:a16="http://schemas.microsoft.com/office/drawing/2014/main" val="1476553064"/>
                  </a:ext>
                </a:extLst>
              </a:tr>
              <a:tr h="386831">
                <a:tc>
                  <a:txBody>
                    <a:bodyPr/>
                    <a:lstStyle/>
                    <a:p>
                      <a:r>
                        <a:rPr lang="en-US" dirty="0"/>
                        <a:t>T. Miller</a:t>
                      </a:r>
                    </a:p>
                  </a:txBody>
                  <a:tcPr/>
                </a:tc>
                <a:tc>
                  <a:txBody>
                    <a:bodyPr/>
                    <a:lstStyle/>
                    <a:p>
                      <a:r>
                        <a:rPr lang="en-US" dirty="0"/>
                        <a:t>Reading</a:t>
                      </a:r>
                    </a:p>
                  </a:txBody>
                  <a:tcPr/>
                </a:tc>
                <a:extLst>
                  <a:ext uri="{0D108BD9-81ED-4DB2-BD59-A6C34878D82A}">
                    <a16:rowId xmlns:a16="http://schemas.microsoft.com/office/drawing/2014/main" val="2983391797"/>
                  </a:ext>
                </a:extLst>
              </a:tr>
              <a:tr h="386831">
                <a:tc>
                  <a:txBody>
                    <a:bodyPr/>
                    <a:lstStyle/>
                    <a:p>
                      <a:r>
                        <a:rPr lang="en-US" dirty="0"/>
                        <a:t>T. Davenport</a:t>
                      </a:r>
                    </a:p>
                  </a:txBody>
                  <a:tcPr/>
                </a:tc>
                <a:tc>
                  <a:txBody>
                    <a:bodyPr/>
                    <a:lstStyle/>
                    <a:p>
                      <a:r>
                        <a:rPr lang="en-US" dirty="0"/>
                        <a:t>Art</a:t>
                      </a:r>
                    </a:p>
                  </a:txBody>
                  <a:tcPr/>
                </a:tc>
                <a:extLst>
                  <a:ext uri="{0D108BD9-81ED-4DB2-BD59-A6C34878D82A}">
                    <a16:rowId xmlns:a16="http://schemas.microsoft.com/office/drawing/2014/main" val="1989138443"/>
                  </a:ext>
                </a:extLst>
              </a:tr>
            </a:tbl>
          </a:graphicData>
        </a:graphic>
      </p:graphicFrame>
      <p:graphicFrame>
        <p:nvGraphicFramePr>
          <p:cNvPr id="7" name="Table 4">
            <a:extLst>
              <a:ext uri="{FF2B5EF4-FFF2-40B4-BE49-F238E27FC236}">
                <a16:creationId xmlns:a16="http://schemas.microsoft.com/office/drawing/2014/main" id="{5F47AE22-48A8-694F-A2FF-6B1D1F8834DF}"/>
              </a:ext>
            </a:extLst>
          </p:cNvPr>
          <p:cNvGraphicFramePr>
            <a:graphicFrameLocks noGrp="1"/>
          </p:cNvGraphicFramePr>
          <p:nvPr>
            <p:extLst>
              <p:ext uri="{D42A27DB-BD31-4B8C-83A1-F6EECF244321}">
                <p14:modId xmlns:p14="http://schemas.microsoft.com/office/powerpoint/2010/main" val="1925487686"/>
              </p:ext>
            </p:extLst>
          </p:nvPr>
        </p:nvGraphicFramePr>
        <p:xfrm>
          <a:off x="4176540" y="4047680"/>
          <a:ext cx="3619654" cy="2320986"/>
        </p:xfrm>
        <a:graphic>
          <a:graphicData uri="http://schemas.openxmlformats.org/drawingml/2006/table">
            <a:tbl>
              <a:tblPr firstRow="1" bandRow="1">
                <a:tableStyleId>{D7AC3CCA-C797-4891-BE02-D94E43425B78}</a:tableStyleId>
              </a:tblPr>
              <a:tblGrid>
                <a:gridCol w="2103074">
                  <a:extLst>
                    <a:ext uri="{9D8B030D-6E8A-4147-A177-3AD203B41FA5}">
                      <a16:colId xmlns:a16="http://schemas.microsoft.com/office/drawing/2014/main" val="226588235"/>
                    </a:ext>
                  </a:extLst>
                </a:gridCol>
                <a:gridCol w="1516580">
                  <a:extLst>
                    <a:ext uri="{9D8B030D-6E8A-4147-A177-3AD203B41FA5}">
                      <a16:colId xmlns:a16="http://schemas.microsoft.com/office/drawing/2014/main" val="2845315460"/>
                    </a:ext>
                  </a:extLst>
                </a:gridCol>
              </a:tblGrid>
              <a:tr h="386831">
                <a:tc gridSpan="2">
                  <a:txBody>
                    <a:bodyPr/>
                    <a:lstStyle/>
                    <a:p>
                      <a:r>
                        <a:rPr lang="en-US" dirty="0"/>
                        <a:t>7/8</a:t>
                      </a:r>
                    </a:p>
                  </a:txBody>
                  <a:tcPr/>
                </a:tc>
                <a:tc hMerge="1">
                  <a:txBody>
                    <a:bodyPr/>
                    <a:lstStyle/>
                    <a:p>
                      <a:endParaRPr lang="en-US" dirty="0"/>
                    </a:p>
                  </a:txBody>
                  <a:tcPr/>
                </a:tc>
                <a:extLst>
                  <a:ext uri="{0D108BD9-81ED-4DB2-BD59-A6C34878D82A}">
                    <a16:rowId xmlns:a16="http://schemas.microsoft.com/office/drawing/2014/main" val="3365176997"/>
                  </a:ext>
                </a:extLst>
              </a:tr>
              <a:tr h="386831">
                <a:tc>
                  <a:txBody>
                    <a:bodyPr/>
                    <a:lstStyle/>
                    <a:p>
                      <a:r>
                        <a:rPr lang="en-US" dirty="0"/>
                        <a:t>Ms. Donnelly</a:t>
                      </a:r>
                    </a:p>
                  </a:txBody>
                  <a:tcPr/>
                </a:tc>
                <a:tc>
                  <a:txBody>
                    <a:bodyPr/>
                    <a:lstStyle/>
                    <a:p>
                      <a:r>
                        <a:rPr lang="en-US" dirty="0"/>
                        <a:t>ELA</a:t>
                      </a:r>
                    </a:p>
                  </a:txBody>
                  <a:tcPr/>
                </a:tc>
                <a:extLst>
                  <a:ext uri="{0D108BD9-81ED-4DB2-BD59-A6C34878D82A}">
                    <a16:rowId xmlns:a16="http://schemas.microsoft.com/office/drawing/2014/main" val="465956747"/>
                  </a:ext>
                </a:extLst>
              </a:tr>
              <a:tr h="386831">
                <a:tc>
                  <a:txBody>
                    <a:bodyPr/>
                    <a:lstStyle/>
                    <a:p>
                      <a:r>
                        <a:rPr lang="en-US" dirty="0"/>
                        <a:t>Mrs. Jones-Wright</a:t>
                      </a:r>
                    </a:p>
                  </a:txBody>
                  <a:tcPr/>
                </a:tc>
                <a:tc>
                  <a:txBody>
                    <a:bodyPr/>
                    <a:lstStyle/>
                    <a:p>
                      <a:r>
                        <a:rPr lang="en-US" dirty="0"/>
                        <a:t>Math</a:t>
                      </a:r>
                    </a:p>
                  </a:txBody>
                  <a:tcPr/>
                </a:tc>
                <a:extLst>
                  <a:ext uri="{0D108BD9-81ED-4DB2-BD59-A6C34878D82A}">
                    <a16:rowId xmlns:a16="http://schemas.microsoft.com/office/drawing/2014/main" val="1369305097"/>
                  </a:ext>
                </a:extLst>
              </a:tr>
              <a:tr h="386831">
                <a:tc>
                  <a:txBody>
                    <a:bodyPr/>
                    <a:lstStyle/>
                    <a:p>
                      <a:r>
                        <a:rPr lang="en-US" dirty="0"/>
                        <a:t>Ms. Lang</a:t>
                      </a:r>
                    </a:p>
                  </a:txBody>
                  <a:tcPr/>
                </a:tc>
                <a:tc>
                  <a:txBody>
                    <a:bodyPr/>
                    <a:lstStyle/>
                    <a:p>
                      <a:r>
                        <a:rPr lang="en-US" dirty="0"/>
                        <a:t>Science</a:t>
                      </a:r>
                    </a:p>
                  </a:txBody>
                  <a:tcPr/>
                </a:tc>
                <a:extLst>
                  <a:ext uri="{0D108BD9-81ED-4DB2-BD59-A6C34878D82A}">
                    <a16:rowId xmlns:a16="http://schemas.microsoft.com/office/drawing/2014/main" val="3386966385"/>
                  </a:ext>
                </a:extLst>
              </a:tr>
              <a:tr h="386831">
                <a:tc>
                  <a:txBody>
                    <a:bodyPr/>
                    <a:lstStyle/>
                    <a:p>
                      <a:r>
                        <a:rPr lang="en-US" dirty="0"/>
                        <a:t>Mr. Payne</a:t>
                      </a:r>
                    </a:p>
                  </a:txBody>
                  <a:tcPr/>
                </a:tc>
                <a:tc>
                  <a:txBody>
                    <a:bodyPr/>
                    <a:lstStyle/>
                    <a:p>
                      <a:r>
                        <a:rPr lang="en-US" dirty="0"/>
                        <a:t>Social Studies</a:t>
                      </a:r>
                    </a:p>
                  </a:txBody>
                  <a:tcPr/>
                </a:tc>
                <a:extLst>
                  <a:ext uri="{0D108BD9-81ED-4DB2-BD59-A6C34878D82A}">
                    <a16:rowId xmlns:a16="http://schemas.microsoft.com/office/drawing/2014/main" val="1476553064"/>
                  </a:ext>
                </a:extLst>
              </a:tr>
              <a:tr h="386831">
                <a:tc>
                  <a:txBody>
                    <a:bodyPr/>
                    <a:lstStyle/>
                    <a:p>
                      <a:r>
                        <a:rPr lang="en-US" dirty="0"/>
                        <a:t>Coach Wilson</a:t>
                      </a:r>
                    </a:p>
                  </a:txBody>
                  <a:tcPr/>
                </a:tc>
                <a:tc>
                  <a:txBody>
                    <a:bodyPr/>
                    <a:lstStyle/>
                    <a:p>
                      <a:r>
                        <a:rPr lang="en-US" dirty="0"/>
                        <a:t>Gym</a:t>
                      </a:r>
                    </a:p>
                  </a:txBody>
                  <a:tcPr/>
                </a:tc>
                <a:extLst>
                  <a:ext uri="{0D108BD9-81ED-4DB2-BD59-A6C34878D82A}">
                    <a16:rowId xmlns:a16="http://schemas.microsoft.com/office/drawing/2014/main" val="2983391797"/>
                  </a:ext>
                </a:extLst>
              </a:tr>
            </a:tbl>
          </a:graphicData>
        </a:graphic>
      </p:graphicFrame>
      <p:graphicFrame>
        <p:nvGraphicFramePr>
          <p:cNvPr id="8" name="Table 4">
            <a:extLst>
              <a:ext uri="{FF2B5EF4-FFF2-40B4-BE49-F238E27FC236}">
                <a16:creationId xmlns:a16="http://schemas.microsoft.com/office/drawing/2014/main" id="{CD532B79-0AB5-9143-85EE-0A8BB0172503}"/>
              </a:ext>
            </a:extLst>
          </p:cNvPr>
          <p:cNvGraphicFramePr>
            <a:graphicFrameLocks noGrp="1"/>
          </p:cNvGraphicFramePr>
          <p:nvPr>
            <p:extLst>
              <p:ext uri="{D42A27DB-BD31-4B8C-83A1-F6EECF244321}">
                <p14:modId xmlns:p14="http://schemas.microsoft.com/office/powerpoint/2010/main" val="2217795234"/>
              </p:ext>
            </p:extLst>
          </p:nvPr>
        </p:nvGraphicFramePr>
        <p:xfrm>
          <a:off x="8171072" y="1178805"/>
          <a:ext cx="3619654" cy="2707817"/>
        </p:xfrm>
        <a:graphic>
          <a:graphicData uri="http://schemas.openxmlformats.org/drawingml/2006/table">
            <a:tbl>
              <a:tblPr firstRow="1" bandRow="1">
                <a:tableStyleId>{D7AC3CCA-C797-4891-BE02-D94E43425B78}</a:tableStyleId>
              </a:tblPr>
              <a:tblGrid>
                <a:gridCol w="1571778">
                  <a:extLst>
                    <a:ext uri="{9D8B030D-6E8A-4147-A177-3AD203B41FA5}">
                      <a16:colId xmlns:a16="http://schemas.microsoft.com/office/drawing/2014/main" val="226588235"/>
                    </a:ext>
                  </a:extLst>
                </a:gridCol>
                <a:gridCol w="2047876">
                  <a:extLst>
                    <a:ext uri="{9D8B030D-6E8A-4147-A177-3AD203B41FA5}">
                      <a16:colId xmlns:a16="http://schemas.microsoft.com/office/drawing/2014/main" val="2845315460"/>
                    </a:ext>
                  </a:extLst>
                </a:gridCol>
              </a:tblGrid>
              <a:tr h="386831">
                <a:tc gridSpan="2">
                  <a:txBody>
                    <a:bodyPr/>
                    <a:lstStyle/>
                    <a:p>
                      <a:r>
                        <a:rPr lang="en-US" dirty="0"/>
                        <a:t>8A</a:t>
                      </a:r>
                    </a:p>
                  </a:txBody>
                  <a:tcPr/>
                </a:tc>
                <a:tc hMerge="1">
                  <a:txBody>
                    <a:bodyPr/>
                    <a:lstStyle/>
                    <a:p>
                      <a:endParaRPr lang="en-US" dirty="0"/>
                    </a:p>
                  </a:txBody>
                  <a:tcPr/>
                </a:tc>
                <a:extLst>
                  <a:ext uri="{0D108BD9-81ED-4DB2-BD59-A6C34878D82A}">
                    <a16:rowId xmlns:a16="http://schemas.microsoft.com/office/drawing/2014/main" val="3365176997"/>
                  </a:ext>
                </a:extLst>
              </a:tr>
              <a:tr h="386831">
                <a:tc>
                  <a:txBody>
                    <a:bodyPr/>
                    <a:lstStyle/>
                    <a:p>
                      <a:r>
                        <a:rPr lang="en-US" dirty="0"/>
                        <a:t>Mr. Wheatley</a:t>
                      </a:r>
                    </a:p>
                  </a:txBody>
                  <a:tcPr/>
                </a:tc>
                <a:tc>
                  <a:txBody>
                    <a:bodyPr/>
                    <a:lstStyle/>
                    <a:p>
                      <a:r>
                        <a:rPr lang="en-US" dirty="0"/>
                        <a:t>ELA</a:t>
                      </a:r>
                    </a:p>
                  </a:txBody>
                  <a:tcPr/>
                </a:tc>
                <a:extLst>
                  <a:ext uri="{0D108BD9-81ED-4DB2-BD59-A6C34878D82A}">
                    <a16:rowId xmlns:a16="http://schemas.microsoft.com/office/drawing/2014/main" val="465956747"/>
                  </a:ext>
                </a:extLst>
              </a:tr>
              <a:tr h="386831">
                <a:tc>
                  <a:txBody>
                    <a:bodyPr/>
                    <a:lstStyle/>
                    <a:p>
                      <a:r>
                        <a:rPr lang="en-US" dirty="0"/>
                        <a:t>Ms. Weiss</a:t>
                      </a:r>
                    </a:p>
                  </a:txBody>
                  <a:tcPr/>
                </a:tc>
                <a:tc>
                  <a:txBody>
                    <a:bodyPr/>
                    <a:lstStyle/>
                    <a:p>
                      <a:r>
                        <a:rPr lang="en-US" dirty="0"/>
                        <a:t>Math</a:t>
                      </a:r>
                    </a:p>
                  </a:txBody>
                  <a:tcPr/>
                </a:tc>
                <a:extLst>
                  <a:ext uri="{0D108BD9-81ED-4DB2-BD59-A6C34878D82A}">
                    <a16:rowId xmlns:a16="http://schemas.microsoft.com/office/drawing/2014/main" val="1369305097"/>
                  </a:ext>
                </a:extLst>
              </a:tr>
              <a:tr h="386831">
                <a:tc>
                  <a:txBody>
                    <a:bodyPr/>
                    <a:lstStyle/>
                    <a:p>
                      <a:r>
                        <a:rPr lang="en-US" dirty="0"/>
                        <a:t>Ms. Strong</a:t>
                      </a:r>
                    </a:p>
                  </a:txBody>
                  <a:tcPr/>
                </a:tc>
                <a:tc>
                  <a:txBody>
                    <a:bodyPr/>
                    <a:lstStyle/>
                    <a:p>
                      <a:r>
                        <a:rPr lang="en-US" dirty="0"/>
                        <a:t>Science</a:t>
                      </a:r>
                    </a:p>
                  </a:txBody>
                  <a:tcPr/>
                </a:tc>
                <a:extLst>
                  <a:ext uri="{0D108BD9-81ED-4DB2-BD59-A6C34878D82A}">
                    <a16:rowId xmlns:a16="http://schemas.microsoft.com/office/drawing/2014/main" val="3386966385"/>
                  </a:ext>
                </a:extLst>
              </a:tr>
              <a:tr h="386831">
                <a:tc>
                  <a:txBody>
                    <a:bodyPr/>
                    <a:lstStyle/>
                    <a:p>
                      <a:r>
                        <a:rPr lang="en-US" dirty="0"/>
                        <a:t>Ms. Morgan</a:t>
                      </a:r>
                    </a:p>
                  </a:txBody>
                  <a:tcPr/>
                </a:tc>
                <a:tc>
                  <a:txBody>
                    <a:bodyPr/>
                    <a:lstStyle/>
                    <a:p>
                      <a:r>
                        <a:rPr lang="en-US" dirty="0"/>
                        <a:t>Social Studies</a:t>
                      </a:r>
                    </a:p>
                  </a:txBody>
                  <a:tcPr/>
                </a:tc>
                <a:extLst>
                  <a:ext uri="{0D108BD9-81ED-4DB2-BD59-A6C34878D82A}">
                    <a16:rowId xmlns:a16="http://schemas.microsoft.com/office/drawing/2014/main" val="1476553064"/>
                  </a:ext>
                </a:extLst>
              </a:tr>
              <a:tr h="386831">
                <a:tc>
                  <a:txBody>
                    <a:bodyPr/>
                    <a:lstStyle/>
                    <a:p>
                      <a:r>
                        <a:rPr lang="en-US" dirty="0"/>
                        <a:t>Mr. Coyle</a:t>
                      </a:r>
                    </a:p>
                  </a:txBody>
                  <a:tcPr/>
                </a:tc>
                <a:tc>
                  <a:txBody>
                    <a:bodyPr/>
                    <a:lstStyle/>
                    <a:p>
                      <a:r>
                        <a:rPr lang="en-US" dirty="0"/>
                        <a:t>Reading</a:t>
                      </a:r>
                    </a:p>
                  </a:txBody>
                  <a:tcPr/>
                </a:tc>
                <a:extLst>
                  <a:ext uri="{0D108BD9-81ED-4DB2-BD59-A6C34878D82A}">
                    <a16:rowId xmlns:a16="http://schemas.microsoft.com/office/drawing/2014/main" val="2983391797"/>
                  </a:ext>
                </a:extLst>
              </a:tr>
              <a:tr h="386831">
                <a:tc>
                  <a:txBody>
                    <a:bodyPr/>
                    <a:lstStyle/>
                    <a:p>
                      <a:r>
                        <a:rPr lang="en-US" dirty="0"/>
                        <a:t>Mrs. </a:t>
                      </a:r>
                      <a:r>
                        <a:rPr lang="en-US" dirty="0" err="1"/>
                        <a:t>Kimmons</a:t>
                      </a:r>
                      <a:endParaRPr lang="en-US" dirty="0"/>
                    </a:p>
                  </a:txBody>
                  <a:tcPr/>
                </a:tc>
                <a:tc>
                  <a:txBody>
                    <a:bodyPr/>
                    <a:lstStyle/>
                    <a:p>
                      <a:r>
                        <a:rPr lang="en-US" dirty="0"/>
                        <a:t>Career Exploration</a:t>
                      </a:r>
                    </a:p>
                  </a:txBody>
                  <a:tcPr/>
                </a:tc>
                <a:extLst>
                  <a:ext uri="{0D108BD9-81ED-4DB2-BD59-A6C34878D82A}">
                    <a16:rowId xmlns:a16="http://schemas.microsoft.com/office/drawing/2014/main" val="1989138443"/>
                  </a:ext>
                </a:extLst>
              </a:tr>
            </a:tbl>
          </a:graphicData>
        </a:graphic>
      </p:graphicFrame>
      <p:graphicFrame>
        <p:nvGraphicFramePr>
          <p:cNvPr id="9" name="Table 4">
            <a:extLst>
              <a:ext uri="{FF2B5EF4-FFF2-40B4-BE49-F238E27FC236}">
                <a16:creationId xmlns:a16="http://schemas.microsoft.com/office/drawing/2014/main" id="{B37B6D0A-1EED-5C49-A955-357623B72350}"/>
              </a:ext>
            </a:extLst>
          </p:cNvPr>
          <p:cNvGraphicFramePr>
            <a:graphicFrameLocks noGrp="1"/>
          </p:cNvGraphicFramePr>
          <p:nvPr>
            <p:extLst>
              <p:ext uri="{D42A27DB-BD31-4B8C-83A1-F6EECF244321}">
                <p14:modId xmlns:p14="http://schemas.microsoft.com/office/powerpoint/2010/main" val="1056131778"/>
              </p:ext>
            </p:extLst>
          </p:nvPr>
        </p:nvGraphicFramePr>
        <p:xfrm>
          <a:off x="8171072" y="4047680"/>
          <a:ext cx="3619654" cy="2707817"/>
        </p:xfrm>
        <a:graphic>
          <a:graphicData uri="http://schemas.openxmlformats.org/drawingml/2006/table">
            <a:tbl>
              <a:tblPr firstRow="1" bandRow="1">
                <a:tableStyleId>{D7AC3CCA-C797-4891-BE02-D94E43425B78}</a:tableStyleId>
              </a:tblPr>
              <a:tblGrid>
                <a:gridCol w="1809827">
                  <a:extLst>
                    <a:ext uri="{9D8B030D-6E8A-4147-A177-3AD203B41FA5}">
                      <a16:colId xmlns:a16="http://schemas.microsoft.com/office/drawing/2014/main" val="226588235"/>
                    </a:ext>
                  </a:extLst>
                </a:gridCol>
                <a:gridCol w="1809827">
                  <a:extLst>
                    <a:ext uri="{9D8B030D-6E8A-4147-A177-3AD203B41FA5}">
                      <a16:colId xmlns:a16="http://schemas.microsoft.com/office/drawing/2014/main" val="2845315460"/>
                    </a:ext>
                  </a:extLst>
                </a:gridCol>
              </a:tblGrid>
              <a:tr h="386831">
                <a:tc>
                  <a:txBody>
                    <a:bodyPr/>
                    <a:lstStyle/>
                    <a:p>
                      <a:r>
                        <a:rPr lang="en-US" dirty="0"/>
                        <a:t>SPED Team</a:t>
                      </a:r>
                    </a:p>
                  </a:txBody>
                  <a:tcPr/>
                </a:tc>
                <a:tc>
                  <a:txBody>
                    <a:bodyPr/>
                    <a:lstStyle/>
                    <a:p>
                      <a:r>
                        <a:rPr lang="en-US" dirty="0"/>
                        <a:t>ESL Teachers</a:t>
                      </a:r>
                    </a:p>
                  </a:txBody>
                  <a:tcPr/>
                </a:tc>
                <a:extLst>
                  <a:ext uri="{0D108BD9-81ED-4DB2-BD59-A6C34878D82A}">
                    <a16:rowId xmlns:a16="http://schemas.microsoft.com/office/drawing/2014/main" val="465956747"/>
                  </a:ext>
                </a:extLst>
              </a:tr>
              <a:tr h="386831">
                <a:tc>
                  <a:txBody>
                    <a:bodyPr/>
                    <a:lstStyle/>
                    <a:p>
                      <a:r>
                        <a:rPr lang="en-US" dirty="0"/>
                        <a:t>Ms. Bell</a:t>
                      </a:r>
                    </a:p>
                  </a:txBody>
                  <a:tcPr/>
                </a:tc>
                <a:tc>
                  <a:txBody>
                    <a:bodyPr/>
                    <a:lstStyle/>
                    <a:p>
                      <a:r>
                        <a:rPr lang="en-US" dirty="0"/>
                        <a:t>Mrs. Montano</a:t>
                      </a:r>
                    </a:p>
                  </a:txBody>
                  <a:tcPr/>
                </a:tc>
                <a:extLst>
                  <a:ext uri="{0D108BD9-81ED-4DB2-BD59-A6C34878D82A}">
                    <a16:rowId xmlns:a16="http://schemas.microsoft.com/office/drawing/2014/main" val="3639612096"/>
                  </a:ext>
                </a:extLst>
              </a:tr>
              <a:tr h="386831">
                <a:tc>
                  <a:txBody>
                    <a:bodyPr/>
                    <a:lstStyle/>
                    <a:p>
                      <a:r>
                        <a:rPr lang="en-US" dirty="0"/>
                        <a:t>Mrs. Levy</a:t>
                      </a:r>
                    </a:p>
                  </a:txBody>
                  <a:tcPr/>
                </a:tc>
                <a:tc>
                  <a:txBody>
                    <a:bodyPr/>
                    <a:lstStyle/>
                    <a:p>
                      <a:r>
                        <a:rPr lang="en-US" dirty="0"/>
                        <a:t>Mr. Buggs</a:t>
                      </a:r>
                    </a:p>
                  </a:txBody>
                  <a:tcPr/>
                </a:tc>
                <a:extLst>
                  <a:ext uri="{0D108BD9-81ED-4DB2-BD59-A6C34878D82A}">
                    <a16:rowId xmlns:a16="http://schemas.microsoft.com/office/drawing/2014/main" val="1369305097"/>
                  </a:ext>
                </a:extLst>
              </a:tr>
              <a:tr h="386831">
                <a:tc>
                  <a:txBody>
                    <a:bodyPr/>
                    <a:lstStyle/>
                    <a:p>
                      <a:r>
                        <a:rPr lang="en-US" dirty="0"/>
                        <a:t>Mr. Johnson</a:t>
                      </a:r>
                    </a:p>
                  </a:txBody>
                  <a:tcPr/>
                </a:tc>
                <a:tc>
                  <a:txBody>
                    <a:bodyPr/>
                    <a:lstStyle/>
                    <a:p>
                      <a:r>
                        <a:rPr lang="en-US" dirty="0"/>
                        <a:t>Ms. Dial</a:t>
                      </a:r>
                    </a:p>
                  </a:txBody>
                  <a:tcPr/>
                </a:tc>
                <a:extLst>
                  <a:ext uri="{0D108BD9-81ED-4DB2-BD59-A6C34878D82A}">
                    <a16:rowId xmlns:a16="http://schemas.microsoft.com/office/drawing/2014/main" val="3386966385"/>
                  </a:ext>
                </a:extLst>
              </a:tr>
              <a:tr h="386831">
                <a:tc>
                  <a:txBody>
                    <a:bodyPr/>
                    <a:lstStyle/>
                    <a:p>
                      <a:r>
                        <a:rPr lang="en-US" dirty="0"/>
                        <a:t>Mr. Miles</a:t>
                      </a:r>
                    </a:p>
                  </a:txBody>
                  <a:tcPr/>
                </a:tc>
                <a:tc>
                  <a:txBody>
                    <a:bodyPr/>
                    <a:lstStyle/>
                    <a:p>
                      <a:r>
                        <a:rPr lang="en-US" dirty="0"/>
                        <a:t>Mr. </a:t>
                      </a:r>
                      <a:r>
                        <a:rPr lang="en-US" dirty="0" err="1"/>
                        <a:t>Alnimri</a:t>
                      </a:r>
                      <a:endParaRPr lang="en-US" dirty="0"/>
                    </a:p>
                  </a:txBody>
                  <a:tcPr/>
                </a:tc>
                <a:extLst>
                  <a:ext uri="{0D108BD9-81ED-4DB2-BD59-A6C34878D82A}">
                    <a16:rowId xmlns:a16="http://schemas.microsoft.com/office/drawing/2014/main" val="1476553064"/>
                  </a:ext>
                </a:extLst>
              </a:tr>
              <a:tr h="386831">
                <a:tc>
                  <a:txBody>
                    <a:bodyPr/>
                    <a:lstStyle/>
                    <a:p>
                      <a:r>
                        <a:rPr lang="en-US" dirty="0"/>
                        <a:t>Mrs. Vaughn</a:t>
                      </a:r>
                    </a:p>
                  </a:txBody>
                  <a:tcPr/>
                </a:tc>
                <a:tc>
                  <a:txBody>
                    <a:bodyPr/>
                    <a:lstStyle/>
                    <a:p>
                      <a:r>
                        <a:rPr lang="en-US" dirty="0"/>
                        <a:t>Mrs.  </a:t>
                      </a:r>
                      <a:r>
                        <a:rPr lang="en-US" dirty="0" err="1"/>
                        <a:t>Farraj</a:t>
                      </a:r>
                      <a:endParaRPr lang="en-US" dirty="0"/>
                    </a:p>
                  </a:txBody>
                  <a:tcPr/>
                </a:tc>
                <a:extLst>
                  <a:ext uri="{0D108BD9-81ED-4DB2-BD59-A6C34878D82A}">
                    <a16:rowId xmlns:a16="http://schemas.microsoft.com/office/drawing/2014/main" val="2983391797"/>
                  </a:ext>
                </a:extLst>
              </a:tr>
              <a:tr h="386831">
                <a:tc>
                  <a:txBody>
                    <a:bodyPr/>
                    <a:lstStyle/>
                    <a:p>
                      <a:endParaRPr lang="en-US"/>
                    </a:p>
                  </a:txBody>
                  <a:tcPr/>
                </a:tc>
                <a:tc>
                  <a:txBody>
                    <a:bodyPr/>
                    <a:lstStyle/>
                    <a:p>
                      <a:endParaRPr lang="en-US" dirty="0"/>
                    </a:p>
                  </a:txBody>
                  <a:tcPr/>
                </a:tc>
                <a:extLst>
                  <a:ext uri="{0D108BD9-81ED-4DB2-BD59-A6C34878D82A}">
                    <a16:rowId xmlns:a16="http://schemas.microsoft.com/office/drawing/2014/main" val="1989138443"/>
                  </a:ext>
                </a:extLst>
              </a:tr>
            </a:tbl>
          </a:graphicData>
        </a:graphic>
      </p:graphicFrame>
      <p:pic>
        <p:nvPicPr>
          <p:cNvPr id="14" name="Audio 13">
            <a:hlinkClick r:id="" action="ppaction://media"/>
            <a:extLst>
              <a:ext uri="{FF2B5EF4-FFF2-40B4-BE49-F238E27FC236}">
                <a16:creationId xmlns:a16="http://schemas.microsoft.com/office/drawing/2014/main" id="{636DBACF-F0F2-3340-AD96-69A6CD2B20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43157533"/>
      </p:ext>
    </p:extLst>
  </p:cSld>
  <p:clrMapOvr>
    <a:masterClrMapping/>
  </p:clrMapOvr>
  <mc:AlternateContent xmlns:mc="http://schemas.openxmlformats.org/markup-compatibility/2006" xmlns:p14="http://schemas.microsoft.com/office/powerpoint/2010/main">
    <mc:Choice Requires="p14">
      <p:transition spd="slow" p14:dur="2000" advTm="11615"/>
    </mc:Choice>
    <mc:Fallback xmlns="">
      <p:transition spd="slow" advTm="11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AF80951E-EDF4-174B-81AE-CCCA4ABE43B6}"/>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descr="A close up of a sign&#10;&#10;Description automatically generated">
            <a:extLst>
              <a:ext uri="{FF2B5EF4-FFF2-40B4-BE49-F238E27FC236}">
                <a16:creationId xmlns:a16="http://schemas.microsoft.com/office/drawing/2014/main" id="{8A72E190-33A9-F94C-BE76-769D1264588B}"/>
              </a:ext>
            </a:extLst>
          </p:cNvPr>
          <p:cNvPicPr>
            <a:picLocks noChangeAspect="1"/>
          </p:cNvPicPr>
          <p:nvPr/>
        </p:nvPicPr>
        <p:blipFill>
          <a:blip r:embed="rId5"/>
          <a:stretch>
            <a:fillRect/>
          </a:stretch>
        </p:blipFill>
        <p:spPr>
          <a:xfrm>
            <a:off x="0" y="0"/>
            <a:ext cx="12192000" cy="6858000"/>
          </a:xfrm>
          <a:prstGeom prst="rect">
            <a:avLst/>
          </a:prstGeom>
        </p:spPr>
      </p:pic>
      <p:pic>
        <p:nvPicPr>
          <p:cNvPr id="10" name="Audio 9">
            <a:hlinkClick r:id="" action="ppaction://media"/>
            <a:extLst>
              <a:ext uri="{FF2B5EF4-FFF2-40B4-BE49-F238E27FC236}">
                <a16:creationId xmlns:a16="http://schemas.microsoft.com/office/drawing/2014/main" id="{D9DB4269-D0BD-C849-91CD-8AA7F2E431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68294513"/>
      </p:ext>
    </p:extLst>
  </p:cSld>
  <p:clrMapOvr>
    <a:masterClrMapping/>
  </p:clrMapOvr>
  <mc:AlternateContent xmlns:mc="http://schemas.openxmlformats.org/markup-compatibility/2006" xmlns:p14="http://schemas.microsoft.com/office/powerpoint/2010/main">
    <mc:Choice Requires="p14">
      <p:transition spd="slow" p14:dur="2000" advTm="26894"/>
    </mc:Choice>
    <mc:Fallback xmlns="">
      <p:transition spd="slow" advTm="26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72713"/>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2C138A0-F8A6-4698-8710-6453CC230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7BFDD7C-53B6-E54B-8C6B-AB1E1692679F}"/>
              </a:ext>
            </a:extLst>
          </p:cNvPr>
          <p:cNvSpPr txBox="1"/>
          <p:nvPr/>
        </p:nvSpPr>
        <p:spPr>
          <a:xfrm>
            <a:off x="1078208" y="1923796"/>
            <a:ext cx="5492730" cy="3305041"/>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6600" dirty="0">
                <a:latin typeface="+mj-lt"/>
                <a:ea typeface="+mj-ea"/>
                <a:cs typeface="+mj-cs"/>
              </a:rPr>
              <a:t>Getting Started on SCS Device (English)</a:t>
            </a:r>
          </a:p>
        </p:txBody>
      </p:sp>
      <p:grpSp>
        <p:nvGrpSpPr>
          <p:cNvPr id="12" name="Group 1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0" y="2902857"/>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18070" y="679732"/>
            <a:ext cx="4277106" cy="542388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automatically generated">
            <a:extLst>
              <a:ext uri="{FF2B5EF4-FFF2-40B4-BE49-F238E27FC236}">
                <a16:creationId xmlns:a16="http://schemas.microsoft.com/office/drawing/2014/main" id="{E7CABD31-B488-CA40-B8F0-24EFBCCAFFF9}"/>
              </a:ext>
            </a:extLst>
          </p:cNvPr>
          <p:cNvPicPr>
            <a:picLocks noChangeAspect="1"/>
          </p:cNvPicPr>
          <p:nvPr/>
        </p:nvPicPr>
        <p:blipFill rotWithShape="1">
          <a:blip r:embed="rId2"/>
          <a:srcRect r="146" b="-3"/>
          <a:stretch/>
        </p:blipFill>
        <p:spPr>
          <a:xfrm>
            <a:off x="6386513" y="-27078"/>
            <a:ext cx="5824157" cy="6857365"/>
          </a:xfrm>
          <a:prstGeom prst="rect">
            <a:avLst/>
          </a:prstGeom>
        </p:spPr>
      </p:pic>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9320" y="6355073"/>
            <a:ext cx="4275855"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1637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72713"/>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2C138A0-F8A6-4698-8710-6453CC230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7BFDD7C-53B6-E54B-8C6B-AB1E1692679F}"/>
              </a:ext>
            </a:extLst>
          </p:cNvPr>
          <p:cNvSpPr txBox="1"/>
          <p:nvPr/>
        </p:nvSpPr>
        <p:spPr>
          <a:xfrm>
            <a:off x="892851" y="1923796"/>
            <a:ext cx="5492730" cy="3305041"/>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6600" dirty="0" err="1">
                <a:latin typeface="+mj-lt"/>
                <a:ea typeface="+mj-ea"/>
                <a:cs typeface="+mj-cs"/>
              </a:rPr>
              <a:t>Introducción</a:t>
            </a:r>
            <a:r>
              <a:rPr lang="en-US" sz="6600" dirty="0">
                <a:latin typeface="+mj-lt"/>
                <a:ea typeface="+mj-ea"/>
                <a:cs typeface="+mj-cs"/>
              </a:rPr>
              <a:t> al </a:t>
            </a:r>
            <a:r>
              <a:rPr lang="en-US" sz="6600" dirty="0" err="1">
                <a:latin typeface="+mj-lt"/>
                <a:ea typeface="+mj-ea"/>
                <a:cs typeface="+mj-cs"/>
              </a:rPr>
              <a:t>dispositivo</a:t>
            </a:r>
            <a:r>
              <a:rPr lang="en-US" sz="6600" dirty="0">
                <a:latin typeface="+mj-lt"/>
                <a:ea typeface="+mj-ea"/>
                <a:cs typeface="+mj-cs"/>
              </a:rPr>
              <a:t> SCS (Spanish)</a:t>
            </a:r>
          </a:p>
        </p:txBody>
      </p:sp>
      <p:grpSp>
        <p:nvGrpSpPr>
          <p:cNvPr id="11" name="Group 1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0" y="290285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18070" y="679732"/>
            <a:ext cx="4277106" cy="542388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social media post&#10;&#10;Description automatically generated">
            <a:extLst>
              <a:ext uri="{FF2B5EF4-FFF2-40B4-BE49-F238E27FC236}">
                <a16:creationId xmlns:a16="http://schemas.microsoft.com/office/drawing/2014/main" id="{72076248-8B44-F540-97FC-022C107EE8F0}"/>
              </a:ext>
            </a:extLst>
          </p:cNvPr>
          <p:cNvPicPr>
            <a:picLocks noChangeAspect="1"/>
          </p:cNvPicPr>
          <p:nvPr/>
        </p:nvPicPr>
        <p:blipFill rotWithShape="1">
          <a:blip r:embed="rId2"/>
          <a:srcRect r="146" b="-3"/>
          <a:stretch/>
        </p:blipFill>
        <p:spPr>
          <a:xfrm>
            <a:off x="6442867" y="141296"/>
            <a:ext cx="5492730" cy="6500751"/>
          </a:xfrm>
          <a:prstGeom prst="rect">
            <a:avLst/>
          </a:prstGeom>
        </p:spPr>
      </p:pic>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9320" y="6355073"/>
            <a:ext cx="4275855"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0006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72713"/>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42C138A0-F8A6-4698-8710-6453CC230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7BFDD7C-53B6-E54B-8C6B-AB1E1692679F}"/>
              </a:ext>
            </a:extLst>
          </p:cNvPr>
          <p:cNvSpPr txBox="1"/>
          <p:nvPr/>
        </p:nvSpPr>
        <p:spPr>
          <a:xfrm>
            <a:off x="892929" y="2127057"/>
            <a:ext cx="5492730" cy="3305041"/>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6600" dirty="0" err="1">
                <a:latin typeface="+mj-lt"/>
                <a:ea typeface="+mj-ea"/>
                <a:cs typeface="+mj-cs"/>
              </a:rPr>
              <a:t>الشروع</a:t>
            </a:r>
            <a:r>
              <a:rPr lang="en-US" sz="6600" dirty="0">
                <a:latin typeface="+mj-lt"/>
                <a:ea typeface="+mj-ea"/>
                <a:cs typeface="+mj-cs"/>
              </a:rPr>
              <a:t> </a:t>
            </a:r>
            <a:r>
              <a:rPr lang="en-US" sz="6600" dirty="0" err="1">
                <a:latin typeface="+mj-lt"/>
                <a:ea typeface="+mj-ea"/>
                <a:cs typeface="+mj-cs"/>
              </a:rPr>
              <a:t>في</a:t>
            </a:r>
            <a:r>
              <a:rPr lang="en-US" sz="6600" dirty="0">
                <a:latin typeface="+mj-lt"/>
                <a:ea typeface="+mj-ea"/>
                <a:cs typeface="+mj-cs"/>
              </a:rPr>
              <a:t> </a:t>
            </a:r>
            <a:r>
              <a:rPr lang="en-US" sz="6600" dirty="0" err="1">
                <a:latin typeface="+mj-lt"/>
                <a:ea typeface="+mj-ea"/>
                <a:cs typeface="+mj-cs"/>
              </a:rPr>
              <a:t>العمل</a:t>
            </a:r>
            <a:r>
              <a:rPr lang="en-US" sz="6600" dirty="0">
                <a:latin typeface="+mj-lt"/>
                <a:ea typeface="+mj-ea"/>
                <a:cs typeface="+mj-cs"/>
              </a:rPr>
              <a:t> </a:t>
            </a:r>
            <a:r>
              <a:rPr lang="en-US" sz="6600" dirty="0" err="1">
                <a:latin typeface="+mj-lt"/>
                <a:ea typeface="+mj-ea"/>
                <a:cs typeface="+mj-cs"/>
              </a:rPr>
              <a:t>على</a:t>
            </a:r>
            <a:r>
              <a:rPr lang="en-US" sz="6600" dirty="0">
                <a:latin typeface="+mj-lt"/>
                <a:ea typeface="+mj-ea"/>
                <a:cs typeface="+mj-cs"/>
              </a:rPr>
              <a:t> </a:t>
            </a:r>
            <a:r>
              <a:rPr lang="en-US" sz="6600" dirty="0" err="1">
                <a:latin typeface="+mj-lt"/>
                <a:ea typeface="+mj-ea"/>
                <a:cs typeface="+mj-cs"/>
              </a:rPr>
              <a:t>جهاز</a:t>
            </a:r>
            <a:r>
              <a:rPr lang="en-US" sz="6600" dirty="0">
                <a:latin typeface="+mj-lt"/>
                <a:ea typeface="+mj-ea"/>
                <a:cs typeface="+mj-cs"/>
              </a:rPr>
              <a:t> SCS (Arabic)</a:t>
            </a:r>
          </a:p>
        </p:txBody>
      </p:sp>
      <p:grpSp>
        <p:nvGrpSpPr>
          <p:cNvPr id="34" name="Group 33">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0" y="2902857"/>
            <a:ext cx="731521" cy="673460"/>
            <a:chOff x="3940602" y="308034"/>
            <a:chExt cx="2116791" cy="3428999"/>
          </a:xfrm>
          <a:solidFill>
            <a:schemeClr val="accent4"/>
          </a:solidFill>
        </p:grpSpPr>
        <p:sp>
          <p:nvSpPr>
            <p:cNvPr id="35" name="Rectangle 34">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3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18070" y="679732"/>
            <a:ext cx="4277106" cy="542388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social media post&#10;&#10;Description automatically generated">
            <a:extLst>
              <a:ext uri="{FF2B5EF4-FFF2-40B4-BE49-F238E27FC236}">
                <a16:creationId xmlns:a16="http://schemas.microsoft.com/office/drawing/2014/main" id="{A264D0FC-EE27-114D-BF97-56284802FCDB}"/>
              </a:ext>
            </a:extLst>
          </p:cNvPr>
          <p:cNvPicPr>
            <a:picLocks noChangeAspect="1"/>
          </p:cNvPicPr>
          <p:nvPr/>
        </p:nvPicPr>
        <p:blipFill rotWithShape="1">
          <a:blip r:embed="rId2"/>
          <a:srcRect l="149" r="-3" b="-3"/>
          <a:stretch/>
        </p:blipFill>
        <p:spPr>
          <a:xfrm>
            <a:off x="6385659" y="45720"/>
            <a:ext cx="5845897" cy="6811645"/>
          </a:xfrm>
          <a:prstGeom prst="rect">
            <a:avLst/>
          </a:prstGeom>
        </p:spPr>
      </p:pic>
      <p:sp>
        <p:nvSpPr>
          <p:cNvPr id="41" name="Rectangle 4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9320" y="6355073"/>
            <a:ext cx="4275855"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5346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72713"/>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D14DCA-D550-6741-8B53-6E5A0B5722B5}"/>
              </a:ext>
            </a:extLst>
          </p:cNvPr>
          <p:cNvSpPr txBox="1"/>
          <p:nvPr/>
        </p:nvSpPr>
        <p:spPr>
          <a:xfrm>
            <a:off x="3133859" y="592427"/>
            <a:ext cx="5924282" cy="707886"/>
          </a:xfrm>
          <a:prstGeom prst="rect">
            <a:avLst/>
          </a:prstGeom>
          <a:noFill/>
        </p:spPr>
        <p:txBody>
          <a:bodyPr wrap="square" rtlCol="0">
            <a:spAutoFit/>
          </a:bodyPr>
          <a:lstStyle/>
          <a:p>
            <a:pPr algn="ctr"/>
            <a:r>
              <a:rPr lang="en-US" sz="4000" dirty="0">
                <a:solidFill>
                  <a:schemeClr val="bg1"/>
                </a:solidFill>
                <a:latin typeface="Aharoni" panose="02010803020104030203" pitchFamily="2" charset="-79"/>
                <a:cs typeface="Aharoni" panose="02010803020104030203" pitchFamily="2" charset="-79"/>
              </a:rPr>
              <a:t>Helpful Virtual Videos</a:t>
            </a:r>
          </a:p>
        </p:txBody>
      </p:sp>
      <p:sp>
        <p:nvSpPr>
          <p:cNvPr id="3" name="TextBox 2">
            <a:extLst>
              <a:ext uri="{FF2B5EF4-FFF2-40B4-BE49-F238E27FC236}">
                <a16:creationId xmlns:a16="http://schemas.microsoft.com/office/drawing/2014/main" id="{1ACC2E48-D24D-914A-8DC8-E1C9F27D4F79}"/>
              </a:ext>
            </a:extLst>
          </p:cNvPr>
          <p:cNvSpPr txBox="1"/>
          <p:nvPr/>
        </p:nvSpPr>
        <p:spPr>
          <a:xfrm>
            <a:off x="682580" y="1648496"/>
            <a:ext cx="7186412" cy="1477328"/>
          </a:xfrm>
          <a:prstGeom prst="rect">
            <a:avLst/>
          </a:prstGeom>
          <a:noFill/>
        </p:spPr>
        <p:txBody>
          <a:bodyPr wrap="square" rtlCol="0">
            <a:spAutoFit/>
          </a:bodyPr>
          <a:lstStyle/>
          <a:p>
            <a:r>
              <a:rPr lang="en-US" sz="3600" dirty="0">
                <a:solidFill>
                  <a:schemeClr val="bg1"/>
                </a:solidFill>
                <a:latin typeface="Aharoni" panose="02010803020104030203" pitchFamily="2" charset="-79"/>
                <a:cs typeface="Aharoni" panose="02010803020104030203" pitchFamily="2" charset="-79"/>
              </a:rPr>
              <a:t>Connecting to TEAMS- </a:t>
            </a:r>
            <a:r>
              <a:rPr lang="en-US" sz="3600" dirty="0">
                <a:solidFill>
                  <a:schemeClr val="bg1"/>
                </a:solidFill>
                <a:latin typeface="Aharoni" panose="02010803020104030203" pitchFamily="2" charset="-79"/>
                <a:cs typeface="Aharoni" panose="02010803020104030203" pitchFamily="2" charset="-79"/>
                <a:hlinkClick r:id="rId2"/>
              </a:rPr>
              <a:t>https://youtu.be/PasT3Q1ZR_I</a:t>
            </a:r>
            <a:endParaRPr lang="en-US" sz="3600" dirty="0">
              <a:solidFill>
                <a:schemeClr val="bg1"/>
              </a:solidFill>
              <a:latin typeface="Aharoni" panose="02010803020104030203" pitchFamily="2" charset="-79"/>
              <a:cs typeface="Aharoni" panose="02010803020104030203" pitchFamily="2" charset="-79"/>
            </a:endParaRPr>
          </a:p>
          <a:p>
            <a:endParaRPr lang="en-US" dirty="0">
              <a:solidFill>
                <a:schemeClr val="bg1"/>
              </a:solidFill>
              <a:latin typeface="Aharoni" panose="02010803020104030203" pitchFamily="2" charset="-79"/>
              <a:cs typeface="Aharoni" panose="02010803020104030203" pitchFamily="2" charset="-79"/>
            </a:endParaRPr>
          </a:p>
        </p:txBody>
      </p:sp>
      <p:sp>
        <p:nvSpPr>
          <p:cNvPr id="5" name="TextBox 4">
            <a:extLst>
              <a:ext uri="{FF2B5EF4-FFF2-40B4-BE49-F238E27FC236}">
                <a16:creationId xmlns:a16="http://schemas.microsoft.com/office/drawing/2014/main" id="{B379814A-B043-2A4B-B0EA-5285194639DD}"/>
              </a:ext>
            </a:extLst>
          </p:cNvPr>
          <p:cNvSpPr txBox="1"/>
          <p:nvPr/>
        </p:nvSpPr>
        <p:spPr>
          <a:xfrm>
            <a:off x="682580" y="3101112"/>
            <a:ext cx="10869770" cy="2031325"/>
          </a:xfrm>
          <a:prstGeom prst="rect">
            <a:avLst/>
          </a:prstGeom>
          <a:noFill/>
        </p:spPr>
        <p:txBody>
          <a:bodyPr wrap="square" rtlCol="0">
            <a:spAutoFit/>
          </a:bodyPr>
          <a:lstStyle/>
          <a:p>
            <a:r>
              <a:rPr lang="en-US" sz="3600" dirty="0">
                <a:solidFill>
                  <a:schemeClr val="bg1"/>
                </a:solidFill>
                <a:latin typeface="Aharoni" panose="02010803020104030203" pitchFamily="2" charset="-79"/>
                <a:cs typeface="Aharoni" panose="02010803020104030203" pitchFamily="2" charset="-79"/>
              </a:rPr>
              <a:t>Using your SCS Device &amp; Splitting you screen-  </a:t>
            </a:r>
            <a:r>
              <a:rPr lang="en-US" sz="3600" dirty="0">
                <a:solidFill>
                  <a:schemeClr val="bg1"/>
                </a:solidFill>
                <a:latin typeface="Aharoni" panose="02010803020104030203" pitchFamily="2" charset="-79"/>
                <a:cs typeface="Aharoni" panose="02010803020104030203" pitchFamily="2" charset="-79"/>
                <a:hlinkClick r:id="rId3"/>
              </a:rPr>
              <a:t>https://youtu.be/S5pvn0HQck0</a:t>
            </a:r>
            <a:endParaRPr lang="en-US" sz="3600" dirty="0">
              <a:solidFill>
                <a:schemeClr val="bg1"/>
              </a:solidFill>
              <a:latin typeface="Aharoni" panose="02010803020104030203" pitchFamily="2" charset="-79"/>
              <a:cs typeface="Aharoni" panose="02010803020104030203" pitchFamily="2" charset="-79"/>
            </a:endParaRPr>
          </a:p>
          <a:p>
            <a:r>
              <a:rPr lang="en-US" sz="3600" dirty="0">
                <a:solidFill>
                  <a:schemeClr val="bg1"/>
                </a:solidFill>
                <a:latin typeface="Aharoni" panose="02010803020104030203" pitchFamily="2" charset="-79"/>
                <a:cs typeface="Aharoni" panose="02010803020104030203" pitchFamily="2" charset="-79"/>
              </a:rPr>
              <a:t>  </a:t>
            </a:r>
          </a:p>
          <a:p>
            <a:endParaRPr lang="en-US" dirty="0"/>
          </a:p>
        </p:txBody>
      </p:sp>
      <p:pic>
        <p:nvPicPr>
          <p:cNvPr id="8" name="Picture 7" descr="A picture containing text&#10;&#10;Description automatically generated">
            <a:extLst>
              <a:ext uri="{FF2B5EF4-FFF2-40B4-BE49-F238E27FC236}">
                <a16:creationId xmlns:a16="http://schemas.microsoft.com/office/drawing/2014/main" id="{AFE5DC6C-8D1F-584F-873A-410F71E0D07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550330" y="4309767"/>
            <a:ext cx="4542971" cy="2271486"/>
          </a:xfrm>
          <a:prstGeom prst="rect">
            <a:avLst/>
          </a:prstGeom>
        </p:spPr>
      </p:pic>
    </p:spTree>
    <p:extLst>
      <p:ext uri="{BB962C8B-B14F-4D97-AF65-F5344CB8AC3E}">
        <p14:creationId xmlns:p14="http://schemas.microsoft.com/office/powerpoint/2010/main" val="1865385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72713"/>
        </a:solidFill>
        <a:effectLst/>
      </p:bgPr>
    </p:bg>
    <p:spTree>
      <p:nvGrpSpPr>
        <p:cNvPr id="1" name=""/>
        <p:cNvGrpSpPr/>
        <p:nvPr/>
      </p:nvGrpSpPr>
      <p:grpSpPr>
        <a:xfrm>
          <a:off x="0" y="0"/>
          <a:ext cx="0" cy="0"/>
          <a:chOff x="0" y="0"/>
          <a:chExt cx="0" cy="0"/>
        </a:xfrm>
      </p:grpSpPr>
      <p:sp useBgFill="1">
        <p:nvSpPr>
          <p:cNvPr id="11" name="Rectangle 7">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5A4F5F1-25B7-2843-AE99-0F6EC9CB5100}"/>
              </a:ext>
            </a:extLst>
          </p:cNvPr>
          <p:cNvSpPr/>
          <p:nvPr/>
        </p:nvSpPr>
        <p:spPr>
          <a:xfrm>
            <a:off x="9184343" y="2041442"/>
            <a:ext cx="2553190" cy="284607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4">
                    <a:lumMod val="40000"/>
                    <a:lumOff val="60000"/>
                  </a:schemeClr>
                </a:solidFill>
              </a:ln>
              <a:solidFill>
                <a:schemeClr val="accent4">
                  <a:lumMod val="60000"/>
                  <a:lumOff val="40000"/>
                </a:schemeClr>
              </a:solidFill>
            </a:endParaRPr>
          </a:p>
        </p:txBody>
      </p:sp>
      <p:pic>
        <p:nvPicPr>
          <p:cNvPr id="2" name="How to get to Class Kick.mp4" descr="How to get to Class Kick.mp4">
            <a:hlinkClick r:id="" action="ppaction://media"/>
            <a:extLst>
              <a:ext uri="{FF2B5EF4-FFF2-40B4-BE49-F238E27FC236}">
                <a16:creationId xmlns:a16="http://schemas.microsoft.com/office/drawing/2014/main" id="{61A27580-A7C5-2B42-BD8E-63AF76736C31}"/>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545238" y="1086883"/>
            <a:ext cx="7608304" cy="4755189"/>
          </a:xfrm>
          <a:prstGeom prst="rect">
            <a:avLst/>
          </a:prstGeom>
        </p:spPr>
      </p:pic>
      <p:sp>
        <p:nvSpPr>
          <p:cNvPr id="14" name="Rectangle 13">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0DF8B8B-CC17-1C48-B5E1-C325B1FB290F}"/>
              </a:ext>
            </a:extLst>
          </p:cNvPr>
          <p:cNvSpPr txBox="1"/>
          <p:nvPr/>
        </p:nvSpPr>
        <p:spPr>
          <a:xfrm>
            <a:off x="9267909" y="2023110"/>
            <a:ext cx="2469624" cy="2846070"/>
          </a:xfrm>
          <a:prstGeom prst="rect">
            <a:avLst/>
          </a:prstGeom>
          <a:solidFill>
            <a:schemeClr val="accent4"/>
          </a:solidFill>
        </p:spPr>
        <p:txBody>
          <a:bodyPr vert="horz" lIns="91440" tIns="45720" rIns="91440" bIns="45720" rtlCol="0" anchor="ctr">
            <a:normAutofit/>
          </a:bodyPr>
          <a:lstStyle/>
          <a:p>
            <a:pPr algn="ctr">
              <a:lnSpc>
                <a:spcPct val="90000"/>
              </a:lnSpc>
              <a:spcBef>
                <a:spcPct val="0"/>
              </a:spcBef>
              <a:spcAft>
                <a:spcPts val="600"/>
              </a:spcAft>
            </a:pPr>
            <a:r>
              <a:rPr lang="en-US" sz="3700" kern="1200" dirty="0">
                <a:solidFill>
                  <a:schemeClr val="tx1"/>
                </a:solidFill>
                <a:latin typeface="+mj-lt"/>
                <a:ea typeface="+mj-ea"/>
                <a:cs typeface="+mj-cs"/>
              </a:rPr>
              <a:t>How to use </a:t>
            </a:r>
            <a:r>
              <a:rPr lang="en-US" sz="3700" kern="1200" dirty="0" err="1">
                <a:solidFill>
                  <a:schemeClr val="tx1"/>
                </a:solidFill>
                <a:latin typeface="+mj-lt"/>
                <a:ea typeface="+mj-ea"/>
                <a:cs typeface="+mj-cs"/>
              </a:rPr>
              <a:t>ClassKick</a:t>
            </a:r>
            <a:r>
              <a:rPr lang="en-US" sz="3700" kern="1200" dirty="0">
                <a:solidFill>
                  <a:schemeClr val="tx1"/>
                </a:solidFill>
                <a:latin typeface="+mj-lt"/>
                <a:ea typeface="+mj-ea"/>
                <a:cs typeface="+mj-cs"/>
              </a:rPr>
              <a:t> with Ms. Dial</a:t>
            </a:r>
          </a:p>
        </p:txBody>
      </p:sp>
    </p:spTree>
    <p:custDataLst>
      <p:tags r:id="rId1"/>
    </p:custDataLst>
    <p:extLst>
      <p:ext uri="{BB962C8B-B14F-4D97-AF65-F5344CB8AC3E}">
        <p14:creationId xmlns:p14="http://schemas.microsoft.com/office/powerpoint/2010/main" val="387349274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8625CE3B-6E7C-7740-A81F-906405E22996}"/>
              </a:ext>
            </a:extLst>
          </p:cNvPr>
          <p:cNvPicPr>
            <a:picLocks noChangeAspect="1"/>
          </p:cNvPicPr>
          <p:nvPr/>
        </p:nvPicPr>
        <p:blipFill>
          <a:blip r:embed="rId4"/>
          <a:stretch>
            <a:fillRect/>
          </a:stretch>
        </p:blipFill>
        <p:spPr>
          <a:xfrm>
            <a:off x="0" y="0"/>
            <a:ext cx="12192000" cy="6858000"/>
          </a:xfrm>
          <a:prstGeom prst="rect">
            <a:avLst/>
          </a:prstGeom>
        </p:spPr>
      </p:pic>
      <p:pic>
        <p:nvPicPr>
          <p:cNvPr id="2" name="Audio 1">
            <a:hlinkClick r:id="" action="ppaction://media"/>
            <a:extLst>
              <a:ext uri="{FF2B5EF4-FFF2-40B4-BE49-F238E27FC236}">
                <a16:creationId xmlns:a16="http://schemas.microsoft.com/office/drawing/2014/main" id="{1F84541E-A0B3-9447-B900-FFE10A6521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17844914"/>
      </p:ext>
    </p:extLst>
  </p:cSld>
  <p:clrMapOvr>
    <a:masterClrMapping/>
  </p:clrMapOvr>
  <mc:AlternateContent xmlns:mc="http://schemas.openxmlformats.org/markup-compatibility/2006" xmlns:p14="http://schemas.microsoft.com/office/powerpoint/2010/main">
    <mc:Choice Requires="p14">
      <p:transition spd="slow" p14:dur="2000" advTm="15316"/>
    </mc:Choice>
    <mc:Fallback xmlns="">
      <p:transition spd="slow" advTm="15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around each other&#10;&#10;Description automatically generated">
            <a:extLst>
              <a:ext uri="{FF2B5EF4-FFF2-40B4-BE49-F238E27FC236}">
                <a16:creationId xmlns:a16="http://schemas.microsoft.com/office/drawing/2014/main" id="{19F79A3F-A412-DF45-AFFE-9E1470ABF2A5}"/>
              </a:ext>
            </a:extLst>
          </p:cNvPr>
          <p:cNvPicPr>
            <a:picLocks noChangeAspect="1"/>
          </p:cNvPicPr>
          <p:nvPr/>
        </p:nvPicPr>
        <p:blipFill>
          <a:blip r:embed="rId4"/>
          <a:stretch>
            <a:fillRect/>
          </a:stretch>
        </p:blipFill>
        <p:spPr>
          <a:xfrm>
            <a:off x="0" y="0"/>
            <a:ext cx="12192000" cy="6858000"/>
          </a:xfrm>
          <a:prstGeom prst="rect">
            <a:avLst/>
          </a:prstGeom>
        </p:spPr>
      </p:pic>
      <p:pic>
        <p:nvPicPr>
          <p:cNvPr id="2" name="Audio 1">
            <a:hlinkClick r:id="" action="ppaction://media"/>
            <a:extLst>
              <a:ext uri="{FF2B5EF4-FFF2-40B4-BE49-F238E27FC236}">
                <a16:creationId xmlns:a16="http://schemas.microsoft.com/office/drawing/2014/main" id="{DB7C2FD1-7AB5-3440-AB3B-5460DCB406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4905103"/>
      </p:ext>
    </p:extLst>
  </p:cSld>
  <p:clrMapOvr>
    <a:masterClrMapping/>
  </p:clrMapOvr>
  <mc:AlternateContent xmlns:mc="http://schemas.openxmlformats.org/markup-compatibility/2006" xmlns:p14="http://schemas.microsoft.com/office/powerpoint/2010/main">
    <mc:Choice Requires="p14">
      <p:transition spd="slow" p14:dur="2000" advTm="14954"/>
    </mc:Choice>
    <mc:Fallback xmlns="">
      <p:transition spd="slow" advTm="14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539F0-D413-DB44-83D8-BBA26D0A91E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83C417B-ACCF-714A-A770-2ACD4A90D82B}"/>
              </a:ext>
            </a:extLst>
          </p:cNvPr>
          <p:cNvSpPr>
            <a:spLocks noGrp="1"/>
          </p:cNvSpPr>
          <p:nvPr>
            <p:ph type="body" idx="1"/>
          </p:nvPr>
        </p:nvSpPr>
        <p:spPr/>
        <p:txBody>
          <a:bodyPr/>
          <a:lstStyle/>
          <a:p>
            <a:endParaRPr lang="en-US"/>
          </a:p>
        </p:txBody>
      </p:sp>
      <p:pic>
        <p:nvPicPr>
          <p:cNvPr id="5" name="Picture 4" descr="A screenshot of a cell phone&#10;&#10;Description automatically generated">
            <a:extLst>
              <a:ext uri="{FF2B5EF4-FFF2-40B4-BE49-F238E27FC236}">
                <a16:creationId xmlns:a16="http://schemas.microsoft.com/office/drawing/2014/main" id="{6084AB98-614E-A245-8F30-50BD1B978DA5}"/>
              </a:ext>
            </a:extLst>
          </p:cNvPr>
          <p:cNvPicPr>
            <a:picLocks noChangeAspect="1"/>
          </p:cNvPicPr>
          <p:nvPr/>
        </p:nvPicPr>
        <p:blipFill>
          <a:blip r:embed="rId4"/>
          <a:stretch>
            <a:fillRect/>
          </a:stretch>
        </p:blipFill>
        <p:spPr>
          <a:xfrm>
            <a:off x="0" y="0"/>
            <a:ext cx="12192000" cy="6858000"/>
          </a:xfrm>
          <a:prstGeom prst="rect">
            <a:avLst/>
          </a:prstGeom>
        </p:spPr>
      </p:pic>
      <p:pic>
        <p:nvPicPr>
          <p:cNvPr id="6" name="Audio 5">
            <a:hlinkClick r:id="" action="ppaction://media"/>
            <a:extLst>
              <a:ext uri="{FF2B5EF4-FFF2-40B4-BE49-F238E27FC236}">
                <a16:creationId xmlns:a16="http://schemas.microsoft.com/office/drawing/2014/main" id="{226E2EC7-D890-B541-BDB9-D6CD701A7D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04549925"/>
      </p:ext>
    </p:extLst>
  </p:cSld>
  <p:clrMapOvr>
    <a:masterClrMapping/>
  </p:clrMapOvr>
  <mc:AlternateContent xmlns:mc="http://schemas.openxmlformats.org/markup-compatibility/2006" xmlns:p14="http://schemas.microsoft.com/office/powerpoint/2010/main">
    <mc:Choice Requires="p14">
      <p:transition spd="slow" p14:dur="2000" advTm="32268"/>
    </mc:Choice>
    <mc:Fallback xmlns="">
      <p:transition spd="slow" advTm="32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B89D5983-DC22-B343-B206-B90A2BFA4DE4}"/>
              </a:ext>
            </a:extLst>
          </p:cNvPr>
          <p:cNvPicPr>
            <a:picLocks noChangeAspect="1"/>
          </p:cNvPicPr>
          <p:nvPr/>
        </p:nvPicPr>
        <p:blipFill>
          <a:blip r:embed="rId4"/>
          <a:stretch>
            <a:fillRect/>
          </a:stretch>
        </p:blipFill>
        <p:spPr>
          <a:xfrm>
            <a:off x="0" y="0"/>
            <a:ext cx="12192000" cy="6858000"/>
          </a:xfrm>
          <a:prstGeom prst="rect">
            <a:avLst/>
          </a:prstGeom>
        </p:spPr>
      </p:pic>
      <p:pic>
        <p:nvPicPr>
          <p:cNvPr id="2" name="Audio 1">
            <a:hlinkClick r:id="" action="ppaction://media"/>
            <a:extLst>
              <a:ext uri="{FF2B5EF4-FFF2-40B4-BE49-F238E27FC236}">
                <a16:creationId xmlns:a16="http://schemas.microsoft.com/office/drawing/2014/main" id="{452D353E-733D-B84F-8367-399C17F9DD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62899085"/>
      </p:ext>
    </p:extLst>
  </p:cSld>
  <p:clrMapOvr>
    <a:masterClrMapping/>
  </p:clrMapOvr>
  <mc:AlternateContent xmlns:mc="http://schemas.openxmlformats.org/markup-compatibility/2006" xmlns:p14="http://schemas.microsoft.com/office/powerpoint/2010/main">
    <mc:Choice Requires="p14">
      <p:transition spd="slow" p14:dur="2000" advTm="26620"/>
    </mc:Choice>
    <mc:Fallback xmlns="">
      <p:transition spd="slow" advTm="26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811A16-31E4-E646-853A-B1A87F8DA95F}"/>
              </a:ext>
            </a:extLst>
          </p:cNvPr>
          <p:cNvPicPr>
            <a:picLocks noChangeAspect="1"/>
          </p:cNvPicPr>
          <p:nvPr/>
        </p:nvPicPr>
        <p:blipFill>
          <a:blip r:embed="rId4"/>
          <a:stretch>
            <a:fillRect/>
          </a:stretch>
        </p:blipFill>
        <p:spPr>
          <a:xfrm>
            <a:off x="0" y="0"/>
            <a:ext cx="12192000" cy="6858000"/>
          </a:xfrm>
          <a:prstGeom prst="rect">
            <a:avLst/>
          </a:prstGeom>
        </p:spPr>
      </p:pic>
      <p:pic>
        <p:nvPicPr>
          <p:cNvPr id="4" name="Picture 3" descr="A picture containing device&#10;&#10;Description automatically generated">
            <a:extLst>
              <a:ext uri="{FF2B5EF4-FFF2-40B4-BE49-F238E27FC236}">
                <a16:creationId xmlns:a16="http://schemas.microsoft.com/office/drawing/2014/main" id="{44E11048-E13E-1640-99FC-D95E5DBDB4BA}"/>
              </a:ext>
            </a:extLst>
          </p:cNvPr>
          <p:cNvPicPr>
            <a:picLocks noChangeAspect="1"/>
          </p:cNvPicPr>
          <p:nvPr/>
        </p:nvPicPr>
        <p:blipFill>
          <a:blip r:embed="rId5"/>
          <a:stretch>
            <a:fillRect/>
          </a:stretch>
        </p:blipFill>
        <p:spPr>
          <a:xfrm>
            <a:off x="0" y="0"/>
            <a:ext cx="12192000" cy="6858000"/>
          </a:xfrm>
          <a:prstGeom prst="rect">
            <a:avLst/>
          </a:prstGeom>
        </p:spPr>
      </p:pic>
      <p:pic>
        <p:nvPicPr>
          <p:cNvPr id="3" name="Audio 2">
            <a:hlinkClick r:id="" action="ppaction://media"/>
            <a:extLst>
              <a:ext uri="{FF2B5EF4-FFF2-40B4-BE49-F238E27FC236}">
                <a16:creationId xmlns:a16="http://schemas.microsoft.com/office/drawing/2014/main" id="{D0C88F44-B3C4-594E-A764-3C07BFC929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14577461"/>
      </p:ext>
    </p:extLst>
  </p:cSld>
  <p:clrMapOvr>
    <a:masterClrMapping/>
  </p:clrMapOvr>
  <mc:AlternateContent xmlns:mc="http://schemas.openxmlformats.org/markup-compatibility/2006" xmlns:p14="http://schemas.microsoft.com/office/powerpoint/2010/main">
    <mc:Choice Requires="p14">
      <p:transition spd="slow" p14:dur="2000" advTm="41539"/>
    </mc:Choice>
    <mc:Fallback xmlns="">
      <p:transition spd="slow" advTm="41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sign&#10;&#10;Description automatically generated">
            <a:extLst>
              <a:ext uri="{FF2B5EF4-FFF2-40B4-BE49-F238E27FC236}">
                <a16:creationId xmlns:a16="http://schemas.microsoft.com/office/drawing/2014/main" id="{1C4FF375-AA74-5E4B-9980-9E192C9CBD7A}"/>
              </a:ext>
            </a:extLst>
          </p:cNvPr>
          <p:cNvPicPr>
            <a:picLocks noChangeAspect="1"/>
          </p:cNvPicPr>
          <p:nvPr/>
        </p:nvPicPr>
        <p:blipFill>
          <a:blip r:embed="rId4"/>
          <a:stretch>
            <a:fillRect/>
          </a:stretch>
        </p:blipFill>
        <p:spPr>
          <a:xfrm>
            <a:off x="0" y="0"/>
            <a:ext cx="12192000" cy="6858000"/>
          </a:xfrm>
          <a:prstGeom prst="rect">
            <a:avLst/>
          </a:prstGeom>
        </p:spPr>
      </p:pic>
      <p:pic>
        <p:nvPicPr>
          <p:cNvPr id="2" name="Audio 1">
            <a:hlinkClick r:id="" action="ppaction://media"/>
            <a:extLst>
              <a:ext uri="{FF2B5EF4-FFF2-40B4-BE49-F238E27FC236}">
                <a16:creationId xmlns:a16="http://schemas.microsoft.com/office/drawing/2014/main" id="{31B4BED4-D140-9741-8AC1-B2B6F5E30B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55524384"/>
      </p:ext>
    </p:extLst>
  </p:cSld>
  <p:clrMapOvr>
    <a:masterClrMapping/>
  </p:clrMapOvr>
  <mc:AlternateContent xmlns:mc="http://schemas.openxmlformats.org/markup-compatibility/2006" xmlns:p14="http://schemas.microsoft.com/office/powerpoint/2010/main">
    <mc:Choice Requires="p14">
      <p:transition spd="slow" p14:dur="2000" advTm="42139"/>
    </mc:Choice>
    <mc:Fallback xmlns="">
      <p:transition spd="slow" advTm="42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id="{2B5CB984-B228-B44C-8A7B-C6671787636D}"/>
              </a:ext>
            </a:extLst>
          </p:cNvPr>
          <p:cNvPicPr>
            <a:picLocks noChangeAspect="1"/>
          </p:cNvPicPr>
          <p:nvPr/>
        </p:nvPicPr>
        <p:blipFill>
          <a:blip r:embed="rId4"/>
          <a:stretch>
            <a:fillRect/>
          </a:stretch>
        </p:blipFill>
        <p:spPr>
          <a:xfrm>
            <a:off x="0" y="0"/>
            <a:ext cx="12192000" cy="6858000"/>
          </a:xfrm>
          <a:prstGeom prst="rect">
            <a:avLst/>
          </a:prstGeom>
        </p:spPr>
      </p:pic>
      <p:pic>
        <p:nvPicPr>
          <p:cNvPr id="2" name="Audio 1">
            <a:hlinkClick r:id="" action="ppaction://media"/>
            <a:extLst>
              <a:ext uri="{FF2B5EF4-FFF2-40B4-BE49-F238E27FC236}">
                <a16:creationId xmlns:a16="http://schemas.microsoft.com/office/drawing/2014/main" id="{FC00ABAE-13DB-D945-B5DF-0F8BA3B487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72760338"/>
      </p:ext>
    </p:extLst>
  </p:cSld>
  <p:clrMapOvr>
    <a:masterClrMapping/>
  </p:clrMapOvr>
  <mc:AlternateContent xmlns:mc="http://schemas.openxmlformats.org/markup-compatibility/2006" xmlns:p14="http://schemas.microsoft.com/office/powerpoint/2010/main">
    <mc:Choice Requires="p14">
      <p:transition spd="slow" p14:dur="2000" advTm="23313"/>
    </mc:Choice>
    <mc:Fallback xmlns="">
      <p:transition spd="slow" advTm="23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9792E65D-3564-2F40-AD8F-C20A5AA362FB}"/>
              </a:ext>
            </a:extLst>
          </p:cNvPr>
          <p:cNvPicPr>
            <a:picLocks noChangeAspect="1"/>
          </p:cNvPicPr>
          <p:nvPr/>
        </p:nvPicPr>
        <p:blipFill>
          <a:blip r:embed="rId5"/>
          <a:stretch>
            <a:fillRect/>
          </a:stretch>
        </p:blipFill>
        <p:spPr>
          <a:xfrm>
            <a:off x="0" y="0"/>
            <a:ext cx="12192000" cy="6858000"/>
          </a:xfrm>
          <a:prstGeom prst="rect">
            <a:avLst/>
          </a:prstGeom>
        </p:spPr>
      </p:pic>
      <p:pic>
        <p:nvPicPr>
          <p:cNvPr id="2" name="Audio 1">
            <a:hlinkClick r:id="" action="ppaction://media"/>
            <a:extLst>
              <a:ext uri="{FF2B5EF4-FFF2-40B4-BE49-F238E27FC236}">
                <a16:creationId xmlns:a16="http://schemas.microsoft.com/office/drawing/2014/main" id="{C382C3AF-7A21-7249-BB1F-927BA43FE9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45962719"/>
      </p:ext>
    </p:extLst>
  </p:cSld>
  <p:clrMapOvr>
    <a:masterClrMapping/>
  </p:clrMapOvr>
  <mc:AlternateContent xmlns:mc="http://schemas.openxmlformats.org/markup-compatibility/2006" xmlns:p14="http://schemas.microsoft.com/office/powerpoint/2010/main">
    <mc:Choice Requires="p14">
      <p:transition spd="slow" p14:dur="2000" advTm="21871"/>
    </mc:Choice>
    <mc:Fallback xmlns="">
      <p:transition spd="slow" advTm="21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crowd&#10;&#10;Description automatically generated">
            <a:extLst>
              <a:ext uri="{FF2B5EF4-FFF2-40B4-BE49-F238E27FC236}">
                <a16:creationId xmlns:a16="http://schemas.microsoft.com/office/drawing/2014/main" id="{2179F063-B355-FA4F-A6D7-F29B688767A7}"/>
              </a:ext>
            </a:extLst>
          </p:cNvPr>
          <p:cNvPicPr>
            <a:picLocks noChangeAspect="1"/>
          </p:cNvPicPr>
          <p:nvPr/>
        </p:nvPicPr>
        <p:blipFill>
          <a:blip r:embed="rId5"/>
          <a:stretch>
            <a:fillRect/>
          </a:stretch>
        </p:blipFill>
        <p:spPr>
          <a:xfrm>
            <a:off x="0" y="0"/>
            <a:ext cx="12192000" cy="6858000"/>
          </a:xfrm>
          <a:prstGeom prst="rect">
            <a:avLst/>
          </a:prstGeom>
        </p:spPr>
      </p:pic>
      <p:pic>
        <p:nvPicPr>
          <p:cNvPr id="2" name="Audio 1">
            <a:hlinkClick r:id="" action="ppaction://media"/>
            <a:extLst>
              <a:ext uri="{FF2B5EF4-FFF2-40B4-BE49-F238E27FC236}">
                <a16:creationId xmlns:a16="http://schemas.microsoft.com/office/drawing/2014/main" id="{8A37453B-845B-CF47-A626-74F51E0B1F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10790858"/>
      </p:ext>
    </p:extLst>
  </p:cSld>
  <p:clrMapOvr>
    <a:masterClrMapping/>
  </p:clrMapOvr>
  <mc:AlternateContent xmlns:mc="http://schemas.openxmlformats.org/markup-compatibility/2006" xmlns:p14="http://schemas.microsoft.com/office/powerpoint/2010/main">
    <mc:Choice Requires="p14">
      <p:transition spd="slow" p14:dur="2000" advTm="19675"/>
    </mc:Choice>
    <mc:Fallback xmlns="">
      <p:transition spd="slow" advTm="19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table, photo, computer&#10;&#10;Description automatically generated">
            <a:extLst>
              <a:ext uri="{FF2B5EF4-FFF2-40B4-BE49-F238E27FC236}">
                <a16:creationId xmlns:a16="http://schemas.microsoft.com/office/drawing/2014/main" id="{FA303AE4-BD6F-3148-AD2C-A3651483AB20}"/>
              </a:ext>
            </a:extLst>
          </p:cNvPr>
          <p:cNvPicPr>
            <a:picLocks noChangeAspect="1"/>
          </p:cNvPicPr>
          <p:nvPr/>
        </p:nvPicPr>
        <p:blipFill>
          <a:blip r:embed="rId4"/>
          <a:stretch>
            <a:fillRect/>
          </a:stretch>
        </p:blipFill>
        <p:spPr>
          <a:xfrm>
            <a:off x="0" y="0"/>
            <a:ext cx="12192000" cy="6858000"/>
          </a:xfrm>
          <a:prstGeom prst="rect">
            <a:avLst/>
          </a:prstGeom>
        </p:spPr>
      </p:pic>
      <p:pic>
        <p:nvPicPr>
          <p:cNvPr id="4" name="Audio 3">
            <a:hlinkClick r:id="" action="ppaction://media"/>
            <a:extLst>
              <a:ext uri="{FF2B5EF4-FFF2-40B4-BE49-F238E27FC236}">
                <a16:creationId xmlns:a16="http://schemas.microsoft.com/office/drawing/2014/main" id="{3FEE299F-9376-5D4A-BD1F-FE301E24E7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4479616"/>
      </p:ext>
    </p:extLst>
  </p:cSld>
  <p:clrMapOvr>
    <a:masterClrMapping/>
  </p:clrMapOvr>
  <mc:AlternateContent xmlns:mc="http://schemas.openxmlformats.org/markup-compatibility/2006" xmlns:p14="http://schemas.microsoft.com/office/powerpoint/2010/main">
    <mc:Choice Requires="p14">
      <p:transition spd="slow" p14:dur="2000" advTm="39970"/>
    </mc:Choice>
    <mc:Fallback xmlns="">
      <p:transition spd="slow" advTm="39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sign&#10;&#10;Description automatically generated">
            <a:extLst>
              <a:ext uri="{FF2B5EF4-FFF2-40B4-BE49-F238E27FC236}">
                <a16:creationId xmlns:a16="http://schemas.microsoft.com/office/drawing/2014/main" id="{0F25C557-0F5D-1B40-8BEE-B770EC5A4069}"/>
              </a:ext>
            </a:extLst>
          </p:cNvPr>
          <p:cNvPicPr>
            <a:picLocks noChangeAspect="1"/>
          </p:cNvPicPr>
          <p:nvPr/>
        </p:nvPicPr>
        <p:blipFill>
          <a:blip r:embed="rId4"/>
          <a:stretch>
            <a:fillRect/>
          </a:stretch>
        </p:blipFill>
        <p:spPr>
          <a:xfrm>
            <a:off x="0" y="0"/>
            <a:ext cx="12192000" cy="6858000"/>
          </a:xfrm>
          <a:prstGeom prst="rect">
            <a:avLst/>
          </a:prstGeom>
        </p:spPr>
      </p:pic>
      <p:pic>
        <p:nvPicPr>
          <p:cNvPr id="2" name="Audio 1">
            <a:hlinkClick r:id="" action="ppaction://media"/>
            <a:extLst>
              <a:ext uri="{FF2B5EF4-FFF2-40B4-BE49-F238E27FC236}">
                <a16:creationId xmlns:a16="http://schemas.microsoft.com/office/drawing/2014/main" id="{4208B60C-5780-4A43-952C-EF8C4A8EDA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36909332"/>
      </p:ext>
    </p:extLst>
  </p:cSld>
  <p:clrMapOvr>
    <a:masterClrMapping/>
  </p:clrMapOvr>
  <mc:AlternateContent xmlns:mc="http://schemas.openxmlformats.org/markup-compatibility/2006" xmlns:p14="http://schemas.microsoft.com/office/powerpoint/2010/main">
    <mc:Choice Requires="p14">
      <p:transition spd="slow" p14:dur="2000" advTm="67504"/>
    </mc:Choice>
    <mc:Fallback xmlns="">
      <p:transition spd="slow" advTm="67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holding a sign&#10;&#10;Description automatically generated">
            <a:extLst>
              <a:ext uri="{FF2B5EF4-FFF2-40B4-BE49-F238E27FC236}">
                <a16:creationId xmlns:a16="http://schemas.microsoft.com/office/drawing/2014/main" id="{A8F6C439-F358-C648-8D5A-906F8209FB90}"/>
              </a:ext>
            </a:extLst>
          </p:cNvPr>
          <p:cNvPicPr>
            <a:picLocks noChangeAspect="1"/>
          </p:cNvPicPr>
          <p:nvPr/>
        </p:nvPicPr>
        <p:blipFill>
          <a:blip r:embed="rId4"/>
          <a:stretch>
            <a:fillRect/>
          </a:stretch>
        </p:blipFill>
        <p:spPr>
          <a:xfrm>
            <a:off x="0" y="0"/>
            <a:ext cx="12192000" cy="6858000"/>
          </a:xfrm>
          <a:prstGeom prst="rect">
            <a:avLst/>
          </a:prstGeom>
        </p:spPr>
      </p:pic>
      <p:pic>
        <p:nvPicPr>
          <p:cNvPr id="2" name="Audio 1">
            <a:hlinkClick r:id="" action="ppaction://media"/>
            <a:extLst>
              <a:ext uri="{FF2B5EF4-FFF2-40B4-BE49-F238E27FC236}">
                <a16:creationId xmlns:a16="http://schemas.microsoft.com/office/drawing/2014/main" id="{4AC7133F-8F12-884C-82AF-736B07B652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42303189"/>
      </p:ext>
    </p:extLst>
  </p:cSld>
  <p:clrMapOvr>
    <a:masterClrMapping/>
  </p:clrMapOvr>
  <mc:AlternateContent xmlns:mc="http://schemas.openxmlformats.org/markup-compatibility/2006" xmlns:p14="http://schemas.microsoft.com/office/powerpoint/2010/main">
    <mc:Choice Requires="p14">
      <p:transition spd="slow" p14:dur="2000" advTm="11313"/>
    </mc:Choice>
    <mc:Fallback xmlns="">
      <p:transition spd="slow" advTm="11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rawing&#10;&#10;Description automatically generated">
            <a:extLst>
              <a:ext uri="{FF2B5EF4-FFF2-40B4-BE49-F238E27FC236}">
                <a16:creationId xmlns:a16="http://schemas.microsoft.com/office/drawing/2014/main" id="{7F334CED-2C03-D147-A5F3-9E6065D93962}"/>
              </a:ext>
            </a:extLst>
          </p:cNvPr>
          <p:cNvPicPr>
            <a:picLocks noChangeAspect="1"/>
          </p:cNvPicPr>
          <p:nvPr/>
        </p:nvPicPr>
        <p:blipFill>
          <a:blip r:embed="rId4"/>
          <a:stretch>
            <a:fillRect/>
          </a:stretch>
        </p:blipFill>
        <p:spPr>
          <a:xfrm>
            <a:off x="209550" y="146226"/>
            <a:ext cx="11772900" cy="6622256"/>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5D90710-9F27-2E40-BF40-39D1F8A6183A}"/>
              </a:ext>
            </a:extLst>
          </p:cNvPr>
          <p:cNvSpPr/>
          <p:nvPr/>
        </p:nvSpPr>
        <p:spPr>
          <a:xfrm>
            <a:off x="6853101" y="5375925"/>
            <a:ext cx="6096000" cy="1200329"/>
          </a:xfrm>
          <a:prstGeom prst="rect">
            <a:avLst/>
          </a:prstGeom>
        </p:spPr>
        <p:txBody>
          <a:bodyPr>
            <a:spAutoFit/>
          </a:bodyPr>
          <a:lstStyle/>
          <a:p>
            <a:pPr algn="ctr"/>
            <a:r>
              <a:rPr lang="en-US" sz="3600" b="0" i="0" u="none" strike="noStrike" dirty="0">
                <a:solidFill>
                  <a:srgbClr val="FFFFFF"/>
                </a:solidFill>
                <a:effectLst/>
                <a:latin typeface="+mj-lt"/>
              </a:rPr>
              <a:t>Phone: 901-416-6040</a:t>
            </a:r>
          </a:p>
          <a:p>
            <a:pPr algn="ctr"/>
            <a:r>
              <a:rPr lang="en-US" sz="3600" b="0" i="0" u="none" strike="noStrike" dirty="0">
                <a:solidFill>
                  <a:srgbClr val="FFFFFF"/>
                </a:solidFill>
                <a:effectLst/>
                <a:latin typeface="+mj-lt"/>
              </a:rPr>
              <a:t>Fax: 901-416-6058</a:t>
            </a:r>
          </a:p>
        </p:txBody>
      </p:sp>
      <p:pic>
        <p:nvPicPr>
          <p:cNvPr id="6" name="Picture 5" descr="A close up of a logo&#10;&#10;Description automatically generated">
            <a:extLst>
              <a:ext uri="{FF2B5EF4-FFF2-40B4-BE49-F238E27FC236}">
                <a16:creationId xmlns:a16="http://schemas.microsoft.com/office/drawing/2014/main" id="{A8E5E0CB-5301-E64E-9DDA-C2587B10005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870164" y="3250281"/>
            <a:ext cx="1748700" cy="1748700"/>
          </a:xfrm>
          <a:prstGeom prst="rect">
            <a:avLst/>
          </a:prstGeom>
        </p:spPr>
      </p:pic>
      <p:pic>
        <p:nvPicPr>
          <p:cNvPr id="9" name="Picture 8" descr="A picture containing drawing&#10;&#10;Description automatically generated">
            <a:hlinkClick r:id="rId7"/>
            <a:extLst>
              <a:ext uri="{FF2B5EF4-FFF2-40B4-BE49-F238E27FC236}">
                <a16:creationId xmlns:a16="http://schemas.microsoft.com/office/drawing/2014/main" id="{7AA78E78-BCB9-CF49-A579-8F7D68E6185A}"/>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5050790" y="1406771"/>
            <a:ext cx="1480839" cy="1480839"/>
          </a:xfrm>
          <a:prstGeom prst="rect">
            <a:avLst/>
          </a:prstGeom>
        </p:spPr>
      </p:pic>
      <p:pic>
        <p:nvPicPr>
          <p:cNvPr id="15" name="Picture 14" descr="A close up of a sign&#10;&#10;Description automatically generated">
            <a:hlinkClick r:id="rId10"/>
            <a:extLst>
              <a:ext uri="{FF2B5EF4-FFF2-40B4-BE49-F238E27FC236}">
                <a16:creationId xmlns:a16="http://schemas.microsoft.com/office/drawing/2014/main" id="{D60B0A42-5D8D-474F-8CEE-9C7954CC67D8}"/>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7549423" y="1335915"/>
            <a:ext cx="1622549" cy="1622549"/>
          </a:xfrm>
          <a:prstGeom prst="rect">
            <a:avLst/>
          </a:prstGeom>
        </p:spPr>
      </p:pic>
      <p:pic>
        <p:nvPicPr>
          <p:cNvPr id="21" name="Picture 20" descr="A close up of a logo&#10;&#10;Description automatically generated">
            <a:hlinkClick r:id="rId13"/>
            <a:extLst>
              <a:ext uri="{FF2B5EF4-FFF2-40B4-BE49-F238E27FC236}">
                <a16:creationId xmlns:a16="http://schemas.microsoft.com/office/drawing/2014/main" id="{9984E1A3-1599-7349-A508-FDBAB3167176}"/>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a:off x="7663375" y="3417842"/>
            <a:ext cx="1413578" cy="1413578"/>
          </a:xfrm>
          <a:prstGeom prst="rect">
            <a:avLst/>
          </a:prstGeom>
        </p:spPr>
      </p:pic>
      <p:pic>
        <p:nvPicPr>
          <p:cNvPr id="24" name="Picture 23" descr="A picture containing shirt&#10;&#10;Description automatically generated">
            <a:extLst>
              <a:ext uri="{FF2B5EF4-FFF2-40B4-BE49-F238E27FC236}">
                <a16:creationId xmlns:a16="http://schemas.microsoft.com/office/drawing/2014/main" id="{C92326B1-131E-5D4C-97AB-BF4784A7501B}"/>
              </a:ext>
            </a:extLst>
          </p:cNvPr>
          <p:cNvPicPr>
            <a:picLocks noChangeAspect="1"/>
          </p:cNvPicPr>
          <p:nvPr/>
        </p:nvPicPr>
        <p:blipFill>
          <a:blip r:embed="rId16"/>
          <a:stretch>
            <a:fillRect/>
          </a:stretch>
        </p:blipFill>
        <p:spPr>
          <a:xfrm>
            <a:off x="946117" y="1261454"/>
            <a:ext cx="3865266" cy="2795876"/>
          </a:xfrm>
          <a:prstGeom prst="rect">
            <a:avLst/>
          </a:prstGeom>
        </p:spPr>
      </p:pic>
      <p:pic>
        <p:nvPicPr>
          <p:cNvPr id="2" name="Audio 1">
            <a:hlinkClick r:id="" action="ppaction://media"/>
            <a:extLst>
              <a:ext uri="{FF2B5EF4-FFF2-40B4-BE49-F238E27FC236}">
                <a16:creationId xmlns:a16="http://schemas.microsoft.com/office/drawing/2014/main" id="{6EB5FBCE-131F-254E-B093-96FF0AA33B7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59037592"/>
      </p:ext>
    </p:extLst>
  </p:cSld>
  <p:clrMapOvr>
    <a:masterClrMapping/>
  </p:clrMapOvr>
  <mc:AlternateContent xmlns:mc="http://schemas.openxmlformats.org/markup-compatibility/2006" xmlns:p14="http://schemas.microsoft.com/office/powerpoint/2010/main">
    <mc:Choice Requires="p14">
      <p:transition spd="slow" p14:dur="2000" advTm="13756"/>
    </mc:Choice>
    <mc:Fallback xmlns="">
      <p:transition spd="slow" advTm="13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sign&#10;&#10;Description automatically generated">
            <a:extLst>
              <a:ext uri="{FF2B5EF4-FFF2-40B4-BE49-F238E27FC236}">
                <a16:creationId xmlns:a16="http://schemas.microsoft.com/office/drawing/2014/main" id="{10577039-BDA9-2542-8832-21A80656D805}"/>
              </a:ext>
            </a:extLst>
          </p:cNvPr>
          <p:cNvPicPr>
            <a:picLocks noChangeAspect="1"/>
          </p:cNvPicPr>
          <p:nvPr/>
        </p:nvPicPr>
        <p:blipFill>
          <a:blip r:embed="rId4"/>
          <a:stretch>
            <a:fillRect/>
          </a:stretch>
        </p:blipFill>
        <p:spPr>
          <a:xfrm>
            <a:off x="1143941" y="643467"/>
            <a:ext cx="9904118" cy="5571066"/>
          </a:xfrm>
          <a:prstGeom prst="rect">
            <a:avLst/>
          </a:prstGeom>
        </p:spPr>
      </p:pic>
      <p:pic>
        <p:nvPicPr>
          <p:cNvPr id="4" name="Audio 3">
            <a:hlinkClick r:id="" action="ppaction://media"/>
            <a:extLst>
              <a:ext uri="{FF2B5EF4-FFF2-40B4-BE49-F238E27FC236}">
                <a16:creationId xmlns:a16="http://schemas.microsoft.com/office/drawing/2014/main" id="{626A6871-B8EB-DD4E-9B70-B5BD08B880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91740319"/>
      </p:ext>
    </p:extLst>
  </p:cSld>
  <p:clrMapOvr>
    <a:masterClrMapping/>
  </p:clrMapOvr>
  <mc:AlternateContent xmlns:mc="http://schemas.openxmlformats.org/markup-compatibility/2006" xmlns:p14="http://schemas.microsoft.com/office/powerpoint/2010/main">
    <mc:Choice Requires="p14">
      <p:transition spd="slow" p14:dur="2000" advTm="11061"/>
    </mc:Choice>
    <mc:Fallback xmlns="">
      <p:transition spd="slow" advTm="11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72713"/>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CEF213-44B1-A14C-AAE2-94E470984A62}"/>
              </a:ext>
            </a:extLst>
          </p:cNvPr>
          <p:cNvSpPr txBox="1"/>
          <p:nvPr/>
        </p:nvSpPr>
        <p:spPr>
          <a:xfrm>
            <a:off x="1109932" y="315236"/>
            <a:ext cx="9972136" cy="923330"/>
          </a:xfrm>
          <a:prstGeom prst="rect">
            <a:avLst/>
          </a:prstGeom>
          <a:noFill/>
        </p:spPr>
        <p:txBody>
          <a:bodyPr wrap="square" rtlCol="0">
            <a:spAutoFit/>
          </a:bodyPr>
          <a:lstStyle/>
          <a:p>
            <a:pPr algn="ctr"/>
            <a:r>
              <a:rPr lang="en-US" sz="5400" dirty="0">
                <a:solidFill>
                  <a:schemeClr val="bg1"/>
                </a:solidFill>
                <a:latin typeface="Aharoni" panose="02010803020104030203" pitchFamily="2" charset="-79"/>
                <a:cs typeface="Aharoni" panose="02010803020104030203" pitchFamily="2" charset="-79"/>
              </a:rPr>
              <a:t>SCS Technology Support</a:t>
            </a:r>
          </a:p>
        </p:txBody>
      </p:sp>
      <p:pic>
        <p:nvPicPr>
          <p:cNvPr id="3" name="Picture 2">
            <a:extLst>
              <a:ext uri="{FF2B5EF4-FFF2-40B4-BE49-F238E27FC236}">
                <a16:creationId xmlns:a16="http://schemas.microsoft.com/office/drawing/2014/main" id="{4137BC2C-16F1-B648-B2F6-3245276624ED}"/>
              </a:ext>
            </a:extLst>
          </p:cNvPr>
          <p:cNvPicPr>
            <a:picLocks noChangeAspect="1"/>
          </p:cNvPicPr>
          <p:nvPr/>
        </p:nvPicPr>
        <p:blipFill>
          <a:blip r:embed="rId2"/>
          <a:stretch>
            <a:fillRect/>
          </a:stretch>
        </p:blipFill>
        <p:spPr>
          <a:xfrm>
            <a:off x="3924300" y="1593231"/>
            <a:ext cx="7912100" cy="2472531"/>
          </a:xfrm>
          <a:prstGeom prst="rect">
            <a:avLst/>
          </a:prstGeom>
        </p:spPr>
      </p:pic>
      <p:sp>
        <p:nvSpPr>
          <p:cNvPr id="4" name="TextBox 3">
            <a:extLst>
              <a:ext uri="{FF2B5EF4-FFF2-40B4-BE49-F238E27FC236}">
                <a16:creationId xmlns:a16="http://schemas.microsoft.com/office/drawing/2014/main" id="{3D5DB492-A587-054A-B183-922E3F33E16D}"/>
              </a:ext>
            </a:extLst>
          </p:cNvPr>
          <p:cNvSpPr txBox="1"/>
          <p:nvPr/>
        </p:nvSpPr>
        <p:spPr>
          <a:xfrm>
            <a:off x="1328468" y="5831457"/>
            <a:ext cx="9730596" cy="830997"/>
          </a:xfrm>
          <a:prstGeom prst="rect">
            <a:avLst/>
          </a:prstGeom>
          <a:noFill/>
        </p:spPr>
        <p:txBody>
          <a:bodyPr wrap="square" rtlCol="0">
            <a:spAutoFit/>
          </a:bodyPr>
          <a:lstStyle/>
          <a:p>
            <a:pPr algn="ctr"/>
            <a:r>
              <a:rPr lang="en-US" sz="2400" dirty="0">
                <a:solidFill>
                  <a:schemeClr val="bg1"/>
                </a:solidFill>
                <a:hlinkClick r:id="rId3"/>
              </a:rPr>
              <a:t>http://www.scsk12.org/accessforall/deviceresources.php?PID=1758</a:t>
            </a:r>
            <a:endParaRPr lang="en-US" sz="2400" dirty="0">
              <a:solidFill>
                <a:schemeClr val="bg1"/>
              </a:solidFill>
            </a:endParaRPr>
          </a:p>
          <a:p>
            <a:pPr algn="ctr"/>
            <a:endParaRPr lang="en-US" sz="2400" dirty="0">
              <a:solidFill>
                <a:schemeClr val="bg1"/>
              </a:solidFill>
            </a:endParaRPr>
          </a:p>
        </p:txBody>
      </p:sp>
      <p:pic>
        <p:nvPicPr>
          <p:cNvPr id="5" name="Picture 4">
            <a:extLst>
              <a:ext uri="{FF2B5EF4-FFF2-40B4-BE49-F238E27FC236}">
                <a16:creationId xmlns:a16="http://schemas.microsoft.com/office/drawing/2014/main" id="{0634DA85-5ACB-954A-9011-859FCAC0925E}"/>
              </a:ext>
            </a:extLst>
          </p:cNvPr>
          <p:cNvPicPr>
            <a:picLocks noChangeAspect="1"/>
          </p:cNvPicPr>
          <p:nvPr/>
        </p:nvPicPr>
        <p:blipFill>
          <a:blip r:embed="rId4"/>
          <a:stretch>
            <a:fillRect/>
          </a:stretch>
        </p:blipFill>
        <p:spPr>
          <a:xfrm>
            <a:off x="990216" y="1505054"/>
            <a:ext cx="2287822" cy="4250414"/>
          </a:xfrm>
          <a:prstGeom prst="rect">
            <a:avLst/>
          </a:prstGeom>
        </p:spPr>
      </p:pic>
      <p:pic>
        <p:nvPicPr>
          <p:cNvPr id="6" name="Picture 5">
            <a:extLst>
              <a:ext uri="{FF2B5EF4-FFF2-40B4-BE49-F238E27FC236}">
                <a16:creationId xmlns:a16="http://schemas.microsoft.com/office/drawing/2014/main" id="{D8C159C9-3330-C149-9880-705C87B6F288}"/>
              </a:ext>
            </a:extLst>
          </p:cNvPr>
          <p:cNvPicPr>
            <a:picLocks noChangeAspect="1"/>
          </p:cNvPicPr>
          <p:nvPr/>
        </p:nvPicPr>
        <p:blipFill>
          <a:blip r:embed="rId5"/>
          <a:stretch>
            <a:fillRect/>
          </a:stretch>
        </p:blipFill>
        <p:spPr>
          <a:xfrm>
            <a:off x="3485551" y="4242018"/>
            <a:ext cx="8610600" cy="1511300"/>
          </a:xfrm>
          <a:prstGeom prst="rect">
            <a:avLst/>
          </a:prstGeom>
        </p:spPr>
      </p:pic>
    </p:spTree>
    <p:extLst>
      <p:ext uri="{BB962C8B-B14F-4D97-AF65-F5344CB8AC3E}">
        <p14:creationId xmlns:p14="http://schemas.microsoft.com/office/powerpoint/2010/main" val="337142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78A60-7EC0-7A4B-8192-BB39473143F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A2AC271-9614-734D-AA95-615DF0C7DB68}"/>
              </a:ext>
            </a:extLst>
          </p:cNvPr>
          <p:cNvSpPr>
            <a:spLocks noGrp="1"/>
          </p:cNvSpPr>
          <p:nvPr>
            <p:ph type="body" idx="1"/>
          </p:nvPr>
        </p:nvSpPr>
        <p:spPr/>
        <p:txBody>
          <a:bodyPr/>
          <a:lstStyle/>
          <a:p>
            <a:endParaRPr lang="en-US"/>
          </a:p>
        </p:txBody>
      </p:sp>
      <p:pic>
        <p:nvPicPr>
          <p:cNvPr id="5" name="Picture 4" descr="A screenshot of a cell phone&#10;&#10;Description automatically generated">
            <a:extLst>
              <a:ext uri="{FF2B5EF4-FFF2-40B4-BE49-F238E27FC236}">
                <a16:creationId xmlns:a16="http://schemas.microsoft.com/office/drawing/2014/main" id="{EAC2FB29-B8D9-5946-BCD1-C986607B96BD}"/>
              </a:ext>
            </a:extLst>
          </p:cNvPr>
          <p:cNvPicPr>
            <a:picLocks noChangeAspect="1"/>
          </p:cNvPicPr>
          <p:nvPr/>
        </p:nvPicPr>
        <p:blipFill>
          <a:blip r:embed="rId4"/>
          <a:stretch>
            <a:fillRect/>
          </a:stretch>
        </p:blipFill>
        <p:spPr>
          <a:xfrm>
            <a:off x="0" y="0"/>
            <a:ext cx="12192000" cy="6858000"/>
          </a:xfrm>
          <a:prstGeom prst="rect">
            <a:avLst/>
          </a:prstGeom>
        </p:spPr>
      </p:pic>
      <p:pic>
        <p:nvPicPr>
          <p:cNvPr id="6" name="Audio 5">
            <a:hlinkClick r:id="" action="ppaction://media"/>
            <a:extLst>
              <a:ext uri="{FF2B5EF4-FFF2-40B4-BE49-F238E27FC236}">
                <a16:creationId xmlns:a16="http://schemas.microsoft.com/office/drawing/2014/main" id="{67078AE4-D54E-B046-8AD2-2533344E36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31129668"/>
      </p:ext>
    </p:extLst>
  </p:cSld>
  <p:clrMapOvr>
    <a:masterClrMapping/>
  </p:clrMapOvr>
  <mc:AlternateContent xmlns:mc="http://schemas.openxmlformats.org/markup-compatibility/2006" xmlns:p14="http://schemas.microsoft.com/office/powerpoint/2010/main">
    <mc:Choice Requires="p14">
      <p:transition spd="slow" p14:dur="2000" advTm="16992"/>
    </mc:Choice>
    <mc:Fallback xmlns="">
      <p:transition spd="slow" advTm="16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05261-D5DD-0149-A202-CBBEA2A25B2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C7C7D5F-D74C-D54C-A92C-C3A5B2630C15}"/>
              </a:ext>
            </a:extLst>
          </p:cNvPr>
          <p:cNvSpPr>
            <a:spLocks noGrp="1"/>
          </p:cNvSpPr>
          <p:nvPr>
            <p:ph type="body" idx="1"/>
          </p:nvPr>
        </p:nvSpPr>
        <p:spPr/>
        <p:txBody>
          <a:bodyPr/>
          <a:lstStyle/>
          <a:p>
            <a:endParaRPr lang="en-US"/>
          </a:p>
        </p:txBody>
      </p:sp>
      <p:pic>
        <p:nvPicPr>
          <p:cNvPr id="5" name="Picture 4" descr="A person holding a sign&#10;&#10;Description automatically generated">
            <a:extLst>
              <a:ext uri="{FF2B5EF4-FFF2-40B4-BE49-F238E27FC236}">
                <a16:creationId xmlns:a16="http://schemas.microsoft.com/office/drawing/2014/main" id="{BD41F189-37E3-9F45-88B4-C9A293DFF79E}"/>
              </a:ext>
            </a:extLst>
          </p:cNvPr>
          <p:cNvPicPr>
            <a:picLocks noChangeAspect="1"/>
          </p:cNvPicPr>
          <p:nvPr/>
        </p:nvPicPr>
        <p:blipFill>
          <a:blip r:embed="rId4"/>
          <a:stretch>
            <a:fillRect/>
          </a:stretch>
        </p:blipFill>
        <p:spPr>
          <a:xfrm>
            <a:off x="0" y="0"/>
            <a:ext cx="12192000" cy="6858000"/>
          </a:xfrm>
          <a:prstGeom prst="rect">
            <a:avLst/>
          </a:prstGeom>
        </p:spPr>
      </p:pic>
      <p:pic>
        <p:nvPicPr>
          <p:cNvPr id="6" name="Audio 5">
            <a:hlinkClick r:id="" action="ppaction://media"/>
            <a:extLst>
              <a:ext uri="{FF2B5EF4-FFF2-40B4-BE49-F238E27FC236}">
                <a16:creationId xmlns:a16="http://schemas.microsoft.com/office/drawing/2014/main" id="{CE31F9BA-4BDB-D544-B298-2DAEFF9411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19882159"/>
      </p:ext>
    </p:extLst>
  </p:cSld>
  <p:clrMapOvr>
    <a:masterClrMapping/>
  </p:clrMapOvr>
  <mc:AlternateContent xmlns:mc="http://schemas.openxmlformats.org/markup-compatibility/2006" xmlns:p14="http://schemas.microsoft.com/office/powerpoint/2010/main">
    <mc:Choice Requires="p14">
      <p:transition spd="slow" p14:dur="2000" advTm="20105"/>
    </mc:Choice>
    <mc:Fallback xmlns="">
      <p:transition spd="slow" advTm="20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50771-B3EB-8E48-BEE0-FB53D87E377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BFCEBE8-0AF8-A14A-AD85-FFD0B74496A5}"/>
              </a:ext>
            </a:extLst>
          </p:cNvPr>
          <p:cNvSpPr>
            <a:spLocks noGrp="1"/>
          </p:cNvSpPr>
          <p:nvPr>
            <p:ph type="body" idx="1"/>
          </p:nvPr>
        </p:nvSpPr>
        <p:spPr/>
        <p:txBody>
          <a:bodyPr/>
          <a:lstStyle/>
          <a:p>
            <a:endParaRPr lang="en-US"/>
          </a:p>
        </p:txBody>
      </p:sp>
      <p:pic>
        <p:nvPicPr>
          <p:cNvPr id="5" name="Picture 4" descr="A screenshot of a person&#10;&#10;Description automatically generated">
            <a:extLst>
              <a:ext uri="{FF2B5EF4-FFF2-40B4-BE49-F238E27FC236}">
                <a16:creationId xmlns:a16="http://schemas.microsoft.com/office/drawing/2014/main" id="{5C353A00-D004-8242-86EB-57ED441C0E01}"/>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FCCD5D64-0217-4144-83EB-33E8F0D9B217}"/>
              </a:ext>
            </a:extLst>
          </p:cNvPr>
          <p:cNvSpPr/>
          <p:nvPr/>
        </p:nvSpPr>
        <p:spPr>
          <a:xfrm>
            <a:off x="2218167" y="6163003"/>
            <a:ext cx="8026043" cy="523220"/>
          </a:xfrm>
          <a:prstGeom prst="rect">
            <a:avLst/>
          </a:prstGeom>
        </p:spPr>
        <p:txBody>
          <a:bodyPr wrap="none">
            <a:spAutoFit/>
          </a:bodyPr>
          <a:lstStyle/>
          <a:p>
            <a:r>
              <a:rPr lang="en-US" sz="2800" b="1" u="sng" dirty="0">
                <a:solidFill>
                  <a:schemeClr val="bg1"/>
                </a:solidFill>
                <a:hlinkClick r:id="rId4">
                  <a:extLst>
                    <a:ext uri="{A12FA001-AC4F-418D-AE19-62706E023703}">
                      <ahyp:hlinkClr xmlns:ahyp="http://schemas.microsoft.com/office/drawing/2018/hyperlinkcolor" val="tx"/>
                    </a:ext>
                  </a:extLst>
                </a:hlinkClick>
              </a:rPr>
              <a:t>THE STUDENT CONDUCT GUIDEBOOKS FOR PARENTS</a:t>
            </a:r>
            <a:endParaRPr lang="en-US" sz="2800" b="1" dirty="0">
              <a:solidFill>
                <a:schemeClr val="bg1"/>
              </a:solidFill>
            </a:endParaRPr>
          </a:p>
        </p:txBody>
      </p:sp>
    </p:spTree>
    <p:extLst>
      <p:ext uri="{BB962C8B-B14F-4D97-AF65-F5344CB8AC3E}">
        <p14:creationId xmlns:p14="http://schemas.microsoft.com/office/powerpoint/2010/main" val="1819397923"/>
      </p:ext>
    </p:extLst>
  </p:cSld>
  <p:clrMapOvr>
    <a:masterClrMapping/>
  </p:clrMapOvr>
  <mc:AlternateContent xmlns:mc="http://schemas.openxmlformats.org/markup-compatibility/2006" xmlns:p14="http://schemas.microsoft.com/office/powerpoint/2010/main">
    <mc:Choice Requires="p14">
      <p:transition spd="slow" p14:dur="2000" advTm="43333"/>
    </mc:Choice>
    <mc:Fallback xmlns="">
      <p:transition spd="slow" advTm="4333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B0489-7D23-2A4C-BA49-B5DE3639F2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73BEFA8-E4A0-484B-AFE4-5507088104D7}"/>
              </a:ext>
            </a:extLst>
          </p:cNvPr>
          <p:cNvSpPr>
            <a:spLocks noGrp="1"/>
          </p:cNvSpPr>
          <p:nvPr>
            <p:ph type="body" idx="1"/>
          </p:nvPr>
        </p:nvSpPr>
        <p:spPr/>
        <p:txBody>
          <a:bodyPr/>
          <a:lstStyle/>
          <a:p>
            <a:endParaRPr lang="en-US"/>
          </a:p>
        </p:txBody>
      </p:sp>
      <p:pic>
        <p:nvPicPr>
          <p:cNvPr id="5" name="Picture 4" descr="A close up of a person&#10;&#10;Description automatically generated">
            <a:extLst>
              <a:ext uri="{FF2B5EF4-FFF2-40B4-BE49-F238E27FC236}">
                <a16:creationId xmlns:a16="http://schemas.microsoft.com/office/drawing/2014/main" id="{7E6FF407-39FE-A54E-96BA-E7DACB7C33DD}"/>
              </a:ext>
            </a:extLst>
          </p:cNvPr>
          <p:cNvPicPr>
            <a:picLocks noChangeAspect="1"/>
          </p:cNvPicPr>
          <p:nvPr/>
        </p:nvPicPr>
        <p:blipFill>
          <a:blip r:embed="rId4"/>
          <a:stretch>
            <a:fillRect/>
          </a:stretch>
        </p:blipFill>
        <p:spPr>
          <a:xfrm>
            <a:off x="0" y="0"/>
            <a:ext cx="12192000" cy="6858000"/>
          </a:xfrm>
          <a:prstGeom prst="rect">
            <a:avLst/>
          </a:prstGeom>
        </p:spPr>
      </p:pic>
      <p:pic>
        <p:nvPicPr>
          <p:cNvPr id="6" name="Audio 5">
            <a:hlinkClick r:id="" action="ppaction://media"/>
            <a:extLst>
              <a:ext uri="{FF2B5EF4-FFF2-40B4-BE49-F238E27FC236}">
                <a16:creationId xmlns:a16="http://schemas.microsoft.com/office/drawing/2014/main" id="{B97C7683-8FE8-CB4D-8995-E185D22CA9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56824636"/>
      </p:ext>
    </p:extLst>
  </p:cSld>
  <p:clrMapOvr>
    <a:masterClrMapping/>
  </p:clrMapOvr>
  <mc:AlternateContent xmlns:mc="http://schemas.openxmlformats.org/markup-compatibility/2006" xmlns:p14="http://schemas.microsoft.com/office/powerpoint/2010/main">
    <mc:Choice Requires="p14">
      <p:transition spd="slow" p14:dur="2000" advTm="43507"/>
    </mc:Choice>
    <mc:Fallback xmlns="">
      <p:transition spd="slow" advTm="43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893CF-AACD-C842-A2FE-DF9069B6EF6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1D0E968-4DD4-1249-817E-6268450825B6}"/>
              </a:ext>
            </a:extLst>
          </p:cNvPr>
          <p:cNvSpPr>
            <a:spLocks noGrp="1"/>
          </p:cNvSpPr>
          <p:nvPr>
            <p:ph type="body" idx="1"/>
          </p:nvPr>
        </p:nvSpPr>
        <p:spPr/>
        <p:txBody>
          <a:bodyPr/>
          <a:lstStyle/>
          <a:p>
            <a:endParaRPr lang="en-US"/>
          </a:p>
        </p:txBody>
      </p:sp>
      <p:pic>
        <p:nvPicPr>
          <p:cNvPr id="5" name="Picture 4" descr="A group of people posing for a photo&#10;&#10;Description automatically generated">
            <a:extLst>
              <a:ext uri="{FF2B5EF4-FFF2-40B4-BE49-F238E27FC236}">
                <a16:creationId xmlns:a16="http://schemas.microsoft.com/office/drawing/2014/main" id="{F5F37E90-7861-6C46-B381-00E8E5376B64}"/>
              </a:ext>
            </a:extLst>
          </p:cNvPr>
          <p:cNvPicPr>
            <a:picLocks noChangeAspect="1"/>
          </p:cNvPicPr>
          <p:nvPr/>
        </p:nvPicPr>
        <p:blipFill>
          <a:blip r:embed="rId4"/>
          <a:stretch>
            <a:fillRect/>
          </a:stretch>
        </p:blipFill>
        <p:spPr>
          <a:xfrm>
            <a:off x="0" y="0"/>
            <a:ext cx="12192000" cy="6858000"/>
          </a:xfrm>
          <a:prstGeom prst="rect">
            <a:avLst/>
          </a:prstGeom>
        </p:spPr>
      </p:pic>
      <p:pic>
        <p:nvPicPr>
          <p:cNvPr id="6" name="Audio 5">
            <a:hlinkClick r:id="" action="ppaction://media"/>
            <a:extLst>
              <a:ext uri="{FF2B5EF4-FFF2-40B4-BE49-F238E27FC236}">
                <a16:creationId xmlns:a16="http://schemas.microsoft.com/office/drawing/2014/main" id="{3142CE95-C5A6-ED48-9A01-F5C498D29A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44420794"/>
      </p:ext>
    </p:extLst>
  </p:cSld>
  <p:clrMapOvr>
    <a:masterClrMapping/>
  </p:clrMapOvr>
  <mc:AlternateContent xmlns:mc="http://schemas.openxmlformats.org/markup-compatibility/2006" xmlns:p14="http://schemas.microsoft.com/office/powerpoint/2010/main">
    <mc:Choice Requires="p14">
      <p:transition spd="slow" p14:dur="2000" advTm="33949"/>
    </mc:Choice>
    <mc:Fallback xmlns="">
      <p:transition spd="slow" advTm="33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25472-9BEE-7143-9478-AB98FF84E6A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1AC15BE-F9C5-5C48-9E22-44DD157A93B9}"/>
              </a:ext>
            </a:extLst>
          </p:cNvPr>
          <p:cNvSpPr>
            <a:spLocks noGrp="1"/>
          </p:cNvSpPr>
          <p:nvPr>
            <p:ph type="body" idx="1"/>
          </p:nvPr>
        </p:nvSpPr>
        <p:spPr/>
        <p:txBody>
          <a:bodyPr/>
          <a:lstStyle/>
          <a:p>
            <a:endParaRPr lang="en-US"/>
          </a:p>
        </p:txBody>
      </p:sp>
      <p:pic>
        <p:nvPicPr>
          <p:cNvPr id="5" name="Picture 4" descr="A screen shot of a person&#10;&#10;Description automatically generated">
            <a:extLst>
              <a:ext uri="{FF2B5EF4-FFF2-40B4-BE49-F238E27FC236}">
                <a16:creationId xmlns:a16="http://schemas.microsoft.com/office/drawing/2014/main" id="{4B768470-CD9C-4546-A1B7-B5F850FE0A6B}"/>
              </a:ext>
            </a:extLst>
          </p:cNvPr>
          <p:cNvPicPr>
            <a:picLocks noChangeAspect="1"/>
          </p:cNvPicPr>
          <p:nvPr/>
        </p:nvPicPr>
        <p:blipFill>
          <a:blip r:embed="rId4"/>
          <a:stretch>
            <a:fillRect/>
          </a:stretch>
        </p:blipFill>
        <p:spPr>
          <a:xfrm>
            <a:off x="0" y="34405"/>
            <a:ext cx="12192000" cy="6858000"/>
          </a:xfrm>
          <a:prstGeom prst="rect">
            <a:avLst/>
          </a:prstGeom>
        </p:spPr>
      </p:pic>
      <p:sp>
        <p:nvSpPr>
          <p:cNvPr id="6" name="TextBox 5">
            <a:extLst>
              <a:ext uri="{FF2B5EF4-FFF2-40B4-BE49-F238E27FC236}">
                <a16:creationId xmlns:a16="http://schemas.microsoft.com/office/drawing/2014/main" id="{77C8326D-B4D2-D146-9791-AF7BE91E55AB}"/>
              </a:ext>
            </a:extLst>
          </p:cNvPr>
          <p:cNvSpPr txBox="1"/>
          <p:nvPr/>
        </p:nvSpPr>
        <p:spPr>
          <a:xfrm>
            <a:off x="9890063" y="6032196"/>
            <a:ext cx="1017063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1"/>
                </a:solidFill>
                <a:latin typeface="YAD7Q9NigKI 0"/>
              </a:rPr>
              <a:t>Email:</a:t>
            </a:r>
          </a:p>
          <a:p>
            <a:r>
              <a:rPr lang="en-US" sz="1600" dirty="0">
                <a:solidFill>
                  <a:schemeClr val="bg1"/>
                </a:solidFill>
                <a:latin typeface="YAD7Q9NigKI 0"/>
              </a:rPr>
              <a:t>andersonac2@scsk12.org</a:t>
            </a:r>
          </a:p>
        </p:txBody>
      </p:sp>
      <p:sp>
        <p:nvSpPr>
          <p:cNvPr id="7" name="Rectangle 6">
            <a:extLst>
              <a:ext uri="{FF2B5EF4-FFF2-40B4-BE49-F238E27FC236}">
                <a16:creationId xmlns:a16="http://schemas.microsoft.com/office/drawing/2014/main" id="{C0E5F836-9720-E14C-9644-B598D3A7B7F6}"/>
              </a:ext>
            </a:extLst>
          </p:cNvPr>
          <p:cNvSpPr/>
          <p:nvPr/>
        </p:nvSpPr>
        <p:spPr>
          <a:xfrm>
            <a:off x="10008596" y="3340595"/>
            <a:ext cx="6096000" cy="2308324"/>
          </a:xfrm>
          <a:prstGeom prst="rect">
            <a:avLst/>
          </a:prstGeom>
        </p:spPr>
        <p:txBody>
          <a:bodyPr>
            <a:spAutoFit/>
          </a:bodyPr>
          <a:lstStyle/>
          <a:p>
            <a:r>
              <a:rPr lang="en-US" sz="2400" dirty="0">
                <a:solidFill>
                  <a:schemeClr val="bg1"/>
                </a:solidFill>
              </a:rPr>
              <a:t>PSC</a:t>
            </a:r>
          </a:p>
          <a:p>
            <a:r>
              <a:rPr lang="en-US" sz="2400" dirty="0">
                <a:solidFill>
                  <a:schemeClr val="bg1"/>
                </a:solidFill>
                <a:hlinkClick r:id="rId5">
                  <a:extLst>
                    <a:ext uri="{A12FA001-AC4F-418D-AE19-62706E023703}">
                      <ahyp:hlinkClr xmlns:ahyp="http://schemas.microsoft.com/office/drawing/2018/hyperlinkcolor" val="tx"/>
                    </a:ext>
                  </a:extLst>
                </a:hlinkClick>
              </a:rPr>
              <a:t>NEWSLETTER</a:t>
            </a:r>
            <a:endParaRPr lang="en-US" sz="2400" dirty="0">
              <a:solidFill>
                <a:schemeClr val="bg1"/>
              </a:solidFill>
            </a:endParaRPr>
          </a:p>
          <a:p>
            <a:endParaRPr lang="en-US" sz="2400" dirty="0">
              <a:solidFill>
                <a:schemeClr val="bg1"/>
              </a:solidFill>
            </a:endParaRPr>
          </a:p>
          <a:p>
            <a:r>
              <a:rPr lang="en-US" sz="2400" dirty="0">
                <a:solidFill>
                  <a:schemeClr val="bg1"/>
                </a:solidFill>
                <a:hlinkClick r:id="rId6">
                  <a:extLst>
                    <a:ext uri="{A12FA001-AC4F-418D-AE19-62706E023703}">
                      <ahyp:hlinkClr xmlns:ahyp="http://schemas.microsoft.com/office/drawing/2018/hyperlinkcolor" val="tx"/>
                    </a:ext>
                  </a:extLst>
                </a:hlinkClick>
              </a:rPr>
              <a:t>PSC WHEATLEY</a:t>
            </a:r>
          </a:p>
          <a:p>
            <a:r>
              <a:rPr lang="en-US" sz="2400" dirty="0">
                <a:solidFill>
                  <a:schemeClr val="bg1"/>
                </a:solidFill>
                <a:hlinkClick r:id="rId6">
                  <a:extLst>
                    <a:ext uri="{A12FA001-AC4F-418D-AE19-62706E023703}">
                      <ahyp:hlinkClr xmlns:ahyp="http://schemas.microsoft.com/office/drawing/2018/hyperlinkcolor" val="tx"/>
                    </a:ext>
                  </a:extLst>
                </a:hlinkClick>
              </a:rPr>
              <a:t>VIRTUAL</a:t>
            </a:r>
          </a:p>
          <a:p>
            <a:r>
              <a:rPr lang="en-US" sz="2400" dirty="0">
                <a:solidFill>
                  <a:schemeClr val="bg1"/>
                </a:solidFill>
                <a:hlinkClick r:id="rId6">
                  <a:extLst>
                    <a:ext uri="{A12FA001-AC4F-418D-AE19-62706E023703}">
                      <ahyp:hlinkClr xmlns:ahyp="http://schemas.microsoft.com/office/drawing/2018/hyperlinkcolor" val="tx"/>
                    </a:ext>
                  </a:extLst>
                </a:hlinkClick>
              </a:rPr>
              <a:t>OFFICE</a:t>
            </a:r>
            <a:endParaRPr lang="en-US" sz="2400" dirty="0">
              <a:solidFill>
                <a:schemeClr val="bg1"/>
              </a:solidFill>
              <a:hlinkClick r:id="" action="ppaction://noaction">
                <a:extLst>
                  <a:ext uri="{A12FA001-AC4F-418D-AE19-62706E023703}">
                    <ahyp:hlinkClr xmlns:ahyp="http://schemas.microsoft.com/office/drawing/2018/hyperlinkcolor" val="tx"/>
                  </a:ext>
                </a:extLst>
              </a:hlinkClick>
            </a:endParaRPr>
          </a:p>
        </p:txBody>
      </p:sp>
      <p:pic>
        <p:nvPicPr>
          <p:cNvPr id="8" name="Audio 7">
            <a:hlinkClick r:id="" action="ppaction://media"/>
            <a:extLst>
              <a:ext uri="{FF2B5EF4-FFF2-40B4-BE49-F238E27FC236}">
                <a16:creationId xmlns:a16="http://schemas.microsoft.com/office/drawing/2014/main" id="{46BAF19A-501D-9548-B30A-89B406747CD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72449781"/>
      </p:ext>
    </p:extLst>
  </p:cSld>
  <p:clrMapOvr>
    <a:masterClrMapping/>
  </p:clrMapOvr>
  <mc:AlternateContent xmlns:mc="http://schemas.openxmlformats.org/markup-compatibility/2006" xmlns:p14="http://schemas.microsoft.com/office/powerpoint/2010/main">
    <mc:Choice Requires="p14">
      <p:transition spd="slow" p14:dur="2000" advTm="52638"/>
    </mc:Choice>
    <mc:Fallback xmlns="">
      <p:transition spd="slow" advTm="52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3304</TotalTime>
  <Words>364</Words>
  <Application>Microsoft Office PowerPoint</Application>
  <PresentationFormat>Widescreen</PresentationFormat>
  <Paragraphs>102</Paragraphs>
  <Slides>30</Slides>
  <Notes>3</Notes>
  <HiddenSlides>0</HiddenSlides>
  <MMClips>24</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Alexandria Anderson</dc:creator>
  <cp:lastModifiedBy>Alexandria Anderson</cp:lastModifiedBy>
  <cp:revision>21</cp:revision>
  <dcterms:created xsi:type="dcterms:W3CDTF">2020-09-18T20:07:46Z</dcterms:created>
  <dcterms:modified xsi:type="dcterms:W3CDTF">2020-09-28T14:47:57Z</dcterms:modified>
</cp:coreProperties>
</file>